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73" r:id="rId4"/>
    <p:sldId id="258" r:id="rId5"/>
    <p:sldId id="259" r:id="rId6"/>
    <p:sldId id="261" r:id="rId7"/>
    <p:sldId id="262" r:id="rId8"/>
    <p:sldId id="271" r:id="rId9"/>
    <p:sldId id="280" r:id="rId10"/>
    <p:sldId id="281" r:id="rId11"/>
    <p:sldId id="283" r:id="rId12"/>
    <p:sldId id="284" r:id="rId13"/>
    <p:sldId id="285" r:id="rId14"/>
    <p:sldId id="286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4B2599-5B98-4D1F-A186-C241F644F235}" v="20" dt="2024-06-24T11:25:45.801"/>
    <p1510:client id="{9FFE696F-2514-4D6D-9DCE-CF9E4C097E0A}" v="57" dt="2024-06-25T09:14:24.3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ne Correya" userId="0def2b85-5c37-427d-8b41-b2d01a0e07c5" providerId="ADAL" clId="{704B2599-5B98-4D1F-A186-C241F644F235}"/>
    <pc:docChg chg="custSel addSld modSld">
      <pc:chgData name="Maxine Correya" userId="0def2b85-5c37-427d-8b41-b2d01a0e07c5" providerId="ADAL" clId="{704B2599-5B98-4D1F-A186-C241F644F235}" dt="2024-06-24T11:25:45.801" v="240" actId="14100"/>
      <pc:docMkLst>
        <pc:docMk/>
      </pc:docMkLst>
      <pc:sldChg chg="modSp mod">
        <pc:chgData name="Maxine Correya" userId="0def2b85-5c37-427d-8b41-b2d01a0e07c5" providerId="ADAL" clId="{704B2599-5B98-4D1F-A186-C241F644F235}" dt="2024-06-24T11:24:52.099" v="218" actId="20577"/>
        <pc:sldMkLst>
          <pc:docMk/>
          <pc:sldMk cId="660494627" sldId="257"/>
        </pc:sldMkLst>
        <pc:spChg chg="mod">
          <ac:chgData name="Maxine Correya" userId="0def2b85-5c37-427d-8b41-b2d01a0e07c5" providerId="ADAL" clId="{704B2599-5B98-4D1F-A186-C241F644F235}" dt="2024-06-24T11:17:01.602" v="15" actId="20577"/>
          <ac:spMkLst>
            <pc:docMk/>
            <pc:sldMk cId="660494627" sldId="257"/>
            <ac:spMk id="2" creationId="{056EB519-85EC-1E1C-20F3-C065DB482895}"/>
          </ac:spMkLst>
        </pc:spChg>
        <pc:spChg chg="mod">
          <ac:chgData name="Maxine Correya" userId="0def2b85-5c37-427d-8b41-b2d01a0e07c5" providerId="ADAL" clId="{704B2599-5B98-4D1F-A186-C241F644F235}" dt="2024-06-24T11:24:52.099" v="218" actId="20577"/>
          <ac:spMkLst>
            <pc:docMk/>
            <pc:sldMk cId="660494627" sldId="257"/>
            <ac:spMk id="3" creationId="{306E8EAE-3824-02FC-100A-694859FD15A8}"/>
          </ac:spMkLst>
        </pc:spChg>
      </pc:sldChg>
      <pc:sldChg chg="addSp delSp modSp new mod">
        <pc:chgData name="Maxine Correya" userId="0def2b85-5c37-427d-8b41-b2d01a0e07c5" providerId="ADAL" clId="{704B2599-5B98-4D1F-A186-C241F644F235}" dt="2024-06-24T11:23:22.339" v="194" actId="27636"/>
        <pc:sldMkLst>
          <pc:docMk/>
          <pc:sldMk cId="1000716648" sldId="258"/>
        </pc:sldMkLst>
        <pc:spChg chg="mod">
          <ac:chgData name="Maxine Correya" userId="0def2b85-5c37-427d-8b41-b2d01a0e07c5" providerId="ADAL" clId="{704B2599-5B98-4D1F-A186-C241F644F235}" dt="2024-06-24T11:20:07.252" v="141" actId="20577"/>
          <ac:spMkLst>
            <pc:docMk/>
            <pc:sldMk cId="1000716648" sldId="258"/>
            <ac:spMk id="2" creationId="{C8F9AB57-A22E-B1A1-7978-359BA15A9F27}"/>
          </ac:spMkLst>
        </pc:spChg>
        <pc:spChg chg="add del mod">
          <ac:chgData name="Maxine Correya" userId="0def2b85-5c37-427d-8b41-b2d01a0e07c5" providerId="ADAL" clId="{704B2599-5B98-4D1F-A186-C241F644F235}" dt="2024-06-24T11:23:22.339" v="194" actId="27636"/>
          <ac:spMkLst>
            <pc:docMk/>
            <pc:sldMk cId="1000716648" sldId="258"/>
            <ac:spMk id="3" creationId="{429A6159-06D6-0E90-2716-8DF0EF6FD486}"/>
          </ac:spMkLst>
        </pc:spChg>
        <pc:spChg chg="add del mod">
          <ac:chgData name="Maxine Correya" userId="0def2b85-5c37-427d-8b41-b2d01a0e07c5" providerId="ADAL" clId="{704B2599-5B98-4D1F-A186-C241F644F235}" dt="2024-06-24T11:22:08.422" v="180" actId="478"/>
          <ac:spMkLst>
            <pc:docMk/>
            <pc:sldMk cId="1000716648" sldId="258"/>
            <ac:spMk id="4" creationId="{AFFB8519-99B4-65F7-57D8-BB6DF00962FD}"/>
          </ac:spMkLst>
        </pc:spChg>
        <pc:picChg chg="add del mod">
          <ac:chgData name="Maxine Correya" userId="0def2b85-5c37-427d-8b41-b2d01a0e07c5" providerId="ADAL" clId="{704B2599-5B98-4D1F-A186-C241F644F235}" dt="2024-06-24T11:22:10.269" v="183"/>
          <ac:picMkLst>
            <pc:docMk/>
            <pc:sldMk cId="1000716648" sldId="258"/>
            <ac:picMk id="1026" creationId="{E0DF1D2F-45D3-FA0A-5C12-82F3CFFE3352}"/>
          </ac:picMkLst>
        </pc:picChg>
        <pc:picChg chg="add mod">
          <ac:chgData name="Maxine Correya" userId="0def2b85-5c37-427d-8b41-b2d01a0e07c5" providerId="ADAL" clId="{704B2599-5B98-4D1F-A186-C241F644F235}" dt="2024-06-24T11:23:03.114" v="192" actId="1076"/>
          <ac:picMkLst>
            <pc:docMk/>
            <pc:sldMk cId="1000716648" sldId="258"/>
            <ac:picMk id="1028" creationId="{FA4C216F-AE24-C69A-6450-3ED66ABAD2AE}"/>
          </ac:picMkLst>
        </pc:picChg>
      </pc:sldChg>
      <pc:sldChg chg="modSp new mod">
        <pc:chgData name="Maxine Correya" userId="0def2b85-5c37-427d-8b41-b2d01a0e07c5" providerId="ADAL" clId="{704B2599-5B98-4D1F-A186-C241F644F235}" dt="2024-06-24T11:23:39.395" v="209" actId="20577"/>
        <pc:sldMkLst>
          <pc:docMk/>
          <pc:sldMk cId="2277016167" sldId="259"/>
        </pc:sldMkLst>
        <pc:spChg chg="mod">
          <ac:chgData name="Maxine Correya" userId="0def2b85-5c37-427d-8b41-b2d01a0e07c5" providerId="ADAL" clId="{704B2599-5B98-4D1F-A186-C241F644F235}" dt="2024-06-24T11:23:39.395" v="209" actId="20577"/>
          <ac:spMkLst>
            <pc:docMk/>
            <pc:sldMk cId="2277016167" sldId="259"/>
            <ac:spMk id="2" creationId="{9B084529-3D4B-2D9A-9179-07179EC4FBAF}"/>
          </ac:spMkLst>
        </pc:spChg>
      </pc:sldChg>
      <pc:sldChg chg="addSp modSp new mod">
        <pc:chgData name="Maxine Correya" userId="0def2b85-5c37-427d-8b41-b2d01a0e07c5" providerId="ADAL" clId="{704B2599-5B98-4D1F-A186-C241F644F235}" dt="2024-06-24T11:25:45.801" v="240" actId="14100"/>
        <pc:sldMkLst>
          <pc:docMk/>
          <pc:sldMk cId="3765653988" sldId="260"/>
        </pc:sldMkLst>
        <pc:spChg chg="mod">
          <ac:chgData name="Maxine Correya" userId="0def2b85-5c37-427d-8b41-b2d01a0e07c5" providerId="ADAL" clId="{704B2599-5B98-4D1F-A186-C241F644F235}" dt="2024-06-24T11:25:23.282" v="234" actId="20577"/>
          <ac:spMkLst>
            <pc:docMk/>
            <pc:sldMk cId="3765653988" sldId="260"/>
            <ac:spMk id="2" creationId="{463DE45E-2B28-6C38-FFB3-FE77AA9E1871}"/>
          </ac:spMkLst>
        </pc:spChg>
        <pc:spChg chg="mod">
          <ac:chgData name="Maxine Correya" userId="0def2b85-5c37-427d-8b41-b2d01a0e07c5" providerId="ADAL" clId="{704B2599-5B98-4D1F-A186-C241F644F235}" dt="2024-06-24T11:25:30.594" v="237" actId="5793"/>
          <ac:spMkLst>
            <pc:docMk/>
            <pc:sldMk cId="3765653988" sldId="260"/>
            <ac:spMk id="3" creationId="{5682D454-3BD1-BF3B-7B27-6B22DA3F214F}"/>
          </ac:spMkLst>
        </pc:spChg>
        <pc:picChg chg="add mod">
          <ac:chgData name="Maxine Correya" userId="0def2b85-5c37-427d-8b41-b2d01a0e07c5" providerId="ADAL" clId="{704B2599-5B98-4D1F-A186-C241F644F235}" dt="2024-06-24T11:25:45.801" v="240" actId="14100"/>
          <ac:picMkLst>
            <pc:docMk/>
            <pc:sldMk cId="3765653988" sldId="260"/>
            <ac:picMk id="4" creationId="{9A5EABC1-4478-8518-CC12-0D6785666678}"/>
          </ac:picMkLst>
        </pc:picChg>
      </pc:sldChg>
    </pc:docChg>
  </pc:docChgLst>
  <pc:docChgLst>
    <pc:chgData name="Maxine Correya" userId="0def2b85-5c37-427d-8b41-b2d01a0e07c5" providerId="ADAL" clId="{9FFE696F-2514-4D6D-9DCE-CF9E4C097E0A}"/>
    <pc:docChg chg="undo custSel addSld delSld modSld">
      <pc:chgData name="Maxine Correya" userId="0def2b85-5c37-427d-8b41-b2d01a0e07c5" providerId="ADAL" clId="{9FFE696F-2514-4D6D-9DCE-CF9E4C097E0A}" dt="2024-06-25T09:14:28.843" v="4578" actId="1076"/>
      <pc:docMkLst>
        <pc:docMk/>
      </pc:docMkLst>
      <pc:sldChg chg="addSp modSp mod">
        <pc:chgData name="Maxine Correya" userId="0def2b85-5c37-427d-8b41-b2d01a0e07c5" providerId="ADAL" clId="{9FFE696F-2514-4D6D-9DCE-CF9E4C097E0A}" dt="2024-06-25T08:21:30.538" v="2249" actId="1076"/>
        <pc:sldMkLst>
          <pc:docMk/>
          <pc:sldMk cId="2377250214" sldId="256"/>
        </pc:sldMkLst>
        <pc:spChg chg="mod">
          <ac:chgData name="Maxine Correya" userId="0def2b85-5c37-427d-8b41-b2d01a0e07c5" providerId="ADAL" clId="{9FFE696F-2514-4D6D-9DCE-CF9E4C097E0A}" dt="2024-06-24T14:05:01.840" v="1238" actId="255"/>
          <ac:spMkLst>
            <pc:docMk/>
            <pc:sldMk cId="2377250214" sldId="256"/>
            <ac:spMk id="2" creationId="{EBC9832C-A55F-7EA2-BE47-88DD4DA167CE}"/>
          </ac:spMkLst>
        </pc:spChg>
        <pc:spChg chg="add mod">
          <ac:chgData name="Maxine Correya" userId="0def2b85-5c37-427d-8b41-b2d01a0e07c5" providerId="ADAL" clId="{9FFE696F-2514-4D6D-9DCE-CF9E4C097E0A}" dt="2024-06-25T08:21:30.538" v="2249" actId="1076"/>
          <ac:spMkLst>
            <pc:docMk/>
            <pc:sldMk cId="2377250214" sldId="256"/>
            <ac:spMk id="5" creationId="{4877D2A7-23A9-E1E0-81D7-95D61B2C366A}"/>
          </ac:spMkLst>
        </pc:spChg>
        <pc:picChg chg="add mod">
          <ac:chgData name="Maxine Correya" userId="0def2b85-5c37-427d-8b41-b2d01a0e07c5" providerId="ADAL" clId="{9FFE696F-2514-4D6D-9DCE-CF9E4C097E0A}" dt="2024-06-25T08:20:16.627" v="2248" actId="1076"/>
          <ac:picMkLst>
            <pc:docMk/>
            <pc:sldMk cId="2377250214" sldId="256"/>
            <ac:picMk id="6" creationId="{BE88CDB0-14DF-C7E9-CB5A-BEEF6691EE6F}"/>
          </ac:picMkLst>
        </pc:picChg>
        <pc:picChg chg="add mod">
          <ac:chgData name="Maxine Correya" userId="0def2b85-5c37-427d-8b41-b2d01a0e07c5" providerId="ADAL" clId="{9FFE696F-2514-4D6D-9DCE-CF9E4C097E0A}" dt="2024-06-25T08:19:59.995" v="2247" actId="1076"/>
          <ac:picMkLst>
            <pc:docMk/>
            <pc:sldMk cId="2377250214" sldId="256"/>
            <ac:picMk id="7" creationId="{18580E2D-6859-D0EA-BEA1-F5CD8A5AFD9E}"/>
          </ac:picMkLst>
        </pc:picChg>
      </pc:sldChg>
      <pc:sldChg chg="modSp mod">
        <pc:chgData name="Maxine Correya" userId="0def2b85-5c37-427d-8b41-b2d01a0e07c5" providerId="ADAL" clId="{9FFE696F-2514-4D6D-9DCE-CF9E4C097E0A}" dt="2024-06-25T08:24:35.412" v="2351" actId="20577"/>
        <pc:sldMkLst>
          <pc:docMk/>
          <pc:sldMk cId="660494627" sldId="257"/>
        </pc:sldMkLst>
        <pc:spChg chg="mod">
          <ac:chgData name="Maxine Correya" userId="0def2b85-5c37-427d-8b41-b2d01a0e07c5" providerId="ADAL" clId="{9FFE696F-2514-4D6D-9DCE-CF9E4C097E0A}" dt="2024-06-25T08:21:59.886" v="2291" actId="20577"/>
          <ac:spMkLst>
            <pc:docMk/>
            <pc:sldMk cId="660494627" sldId="257"/>
            <ac:spMk id="2" creationId="{056EB519-85EC-1E1C-20F3-C065DB482895}"/>
          </ac:spMkLst>
        </pc:spChg>
        <pc:spChg chg="mod">
          <ac:chgData name="Maxine Correya" userId="0def2b85-5c37-427d-8b41-b2d01a0e07c5" providerId="ADAL" clId="{9FFE696F-2514-4D6D-9DCE-CF9E4C097E0A}" dt="2024-06-25T08:24:35.412" v="2351" actId="20577"/>
          <ac:spMkLst>
            <pc:docMk/>
            <pc:sldMk cId="660494627" sldId="257"/>
            <ac:spMk id="3" creationId="{306E8EAE-3824-02FC-100A-694859FD15A8}"/>
          </ac:spMkLst>
        </pc:spChg>
      </pc:sldChg>
      <pc:sldChg chg="addSp modSp mod">
        <pc:chgData name="Maxine Correya" userId="0def2b85-5c37-427d-8b41-b2d01a0e07c5" providerId="ADAL" clId="{9FFE696F-2514-4D6D-9DCE-CF9E4C097E0A}" dt="2024-06-24T14:10:45.306" v="1700" actId="20577"/>
        <pc:sldMkLst>
          <pc:docMk/>
          <pc:sldMk cId="1000716648" sldId="258"/>
        </pc:sldMkLst>
        <pc:spChg chg="mod">
          <ac:chgData name="Maxine Correya" userId="0def2b85-5c37-427d-8b41-b2d01a0e07c5" providerId="ADAL" clId="{9FFE696F-2514-4D6D-9DCE-CF9E4C097E0A}" dt="2024-06-24T14:10:45.306" v="1700" actId="20577"/>
          <ac:spMkLst>
            <pc:docMk/>
            <pc:sldMk cId="1000716648" sldId="258"/>
            <ac:spMk id="2" creationId="{C8F9AB57-A22E-B1A1-7978-359BA15A9F27}"/>
          </ac:spMkLst>
        </pc:spChg>
        <pc:spChg chg="add mod">
          <ac:chgData name="Maxine Correya" userId="0def2b85-5c37-427d-8b41-b2d01a0e07c5" providerId="ADAL" clId="{9FFE696F-2514-4D6D-9DCE-CF9E4C097E0A}" dt="2024-06-24T11:54:26.085" v="4" actId="20577"/>
          <ac:spMkLst>
            <pc:docMk/>
            <pc:sldMk cId="1000716648" sldId="258"/>
            <ac:spMk id="4" creationId="{B4A3783F-6F71-30AC-0254-FA6E61278718}"/>
          </ac:spMkLst>
        </pc:spChg>
        <pc:picChg chg="add mod">
          <ac:chgData name="Maxine Correya" userId="0def2b85-5c37-427d-8b41-b2d01a0e07c5" providerId="ADAL" clId="{9FFE696F-2514-4D6D-9DCE-CF9E4C097E0A}" dt="2024-06-24T13:58:50.192" v="926" actId="1076"/>
          <ac:picMkLst>
            <pc:docMk/>
            <pc:sldMk cId="1000716648" sldId="258"/>
            <ac:picMk id="5" creationId="{6DB30F7B-2B07-4258-13C1-62ECB34944E4}"/>
          </ac:picMkLst>
        </pc:picChg>
      </pc:sldChg>
      <pc:sldChg chg="addSp modSp mod">
        <pc:chgData name="Maxine Correya" userId="0def2b85-5c37-427d-8b41-b2d01a0e07c5" providerId="ADAL" clId="{9FFE696F-2514-4D6D-9DCE-CF9E4C097E0A}" dt="2024-06-24T14:11:57.647" v="1717" actId="20577"/>
        <pc:sldMkLst>
          <pc:docMk/>
          <pc:sldMk cId="2277016167" sldId="259"/>
        </pc:sldMkLst>
        <pc:spChg chg="mod">
          <ac:chgData name="Maxine Correya" userId="0def2b85-5c37-427d-8b41-b2d01a0e07c5" providerId="ADAL" clId="{9FFE696F-2514-4D6D-9DCE-CF9E4C097E0A}" dt="2024-06-24T14:11:57.647" v="1717" actId="20577"/>
          <ac:spMkLst>
            <pc:docMk/>
            <pc:sldMk cId="2277016167" sldId="259"/>
            <ac:spMk id="2" creationId="{9B084529-3D4B-2D9A-9179-07179EC4FBAF}"/>
          </ac:spMkLst>
        </pc:spChg>
        <pc:spChg chg="mod">
          <ac:chgData name="Maxine Correya" userId="0def2b85-5c37-427d-8b41-b2d01a0e07c5" providerId="ADAL" clId="{9FFE696F-2514-4D6D-9DCE-CF9E4C097E0A}" dt="2024-06-24T13:58:24.783" v="924" actId="20577"/>
          <ac:spMkLst>
            <pc:docMk/>
            <pc:sldMk cId="2277016167" sldId="259"/>
            <ac:spMk id="3" creationId="{F9517382-FA65-CEA5-D835-609AC3AAF3D3}"/>
          </ac:spMkLst>
        </pc:spChg>
        <pc:spChg chg="add mod">
          <ac:chgData name="Maxine Correya" userId="0def2b85-5c37-427d-8b41-b2d01a0e07c5" providerId="ADAL" clId="{9FFE696F-2514-4D6D-9DCE-CF9E4C097E0A}" dt="2024-06-24T13:50:59.107" v="768"/>
          <ac:spMkLst>
            <pc:docMk/>
            <pc:sldMk cId="2277016167" sldId="259"/>
            <ac:spMk id="4" creationId="{013FB32C-6174-8D20-FA34-1DEAB88E4D74}"/>
          </ac:spMkLst>
        </pc:spChg>
        <pc:picChg chg="add mod">
          <ac:chgData name="Maxine Correya" userId="0def2b85-5c37-427d-8b41-b2d01a0e07c5" providerId="ADAL" clId="{9FFE696F-2514-4D6D-9DCE-CF9E4C097E0A}" dt="2024-06-24T13:56:13.179" v="772" actId="14100"/>
          <ac:picMkLst>
            <pc:docMk/>
            <pc:sldMk cId="2277016167" sldId="259"/>
            <ac:picMk id="1026" creationId="{13192B1A-4BEA-6B41-14D8-AA711AF59BE4}"/>
          </ac:picMkLst>
        </pc:picChg>
      </pc:sldChg>
      <pc:sldChg chg="modSp del mod">
        <pc:chgData name="Maxine Correya" userId="0def2b85-5c37-427d-8b41-b2d01a0e07c5" providerId="ADAL" clId="{9FFE696F-2514-4D6D-9DCE-CF9E4C097E0A}" dt="2024-06-24T13:50:32.514" v="767" actId="2696"/>
        <pc:sldMkLst>
          <pc:docMk/>
          <pc:sldMk cId="3765653988" sldId="260"/>
        </pc:sldMkLst>
        <pc:spChg chg="mod">
          <ac:chgData name="Maxine Correya" userId="0def2b85-5c37-427d-8b41-b2d01a0e07c5" providerId="ADAL" clId="{9FFE696F-2514-4D6D-9DCE-CF9E4C097E0A}" dt="2024-06-24T11:54:48.888" v="32" actId="20577"/>
          <ac:spMkLst>
            <pc:docMk/>
            <pc:sldMk cId="3765653988" sldId="260"/>
            <ac:spMk id="2" creationId="{463DE45E-2B28-6C38-FFB3-FE77AA9E1871}"/>
          </ac:spMkLst>
        </pc:spChg>
      </pc:sldChg>
      <pc:sldChg chg="addSp modSp new mod">
        <pc:chgData name="Maxine Correya" userId="0def2b85-5c37-427d-8b41-b2d01a0e07c5" providerId="ADAL" clId="{9FFE696F-2514-4D6D-9DCE-CF9E4C097E0A}" dt="2024-06-24T14:12:12.595" v="1721" actId="20577"/>
        <pc:sldMkLst>
          <pc:docMk/>
          <pc:sldMk cId="1328406950" sldId="261"/>
        </pc:sldMkLst>
        <pc:spChg chg="mod">
          <ac:chgData name="Maxine Correya" userId="0def2b85-5c37-427d-8b41-b2d01a0e07c5" providerId="ADAL" clId="{9FFE696F-2514-4D6D-9DCE-CF9E4C097E0A}" dt="2024-06-24T14:12:12.595" v="1721" actId="20577"/>
          <ac:spMkLst>
            <pc:docMk/>
            <pc:sldMk cId="1328406950" sldId="261"/>
            <ac:spMk id="2" creationId="{1847E4FA-31D1-0719-7135-F92098175AC9}"/>
          </ac:spMkLst>
        </pc:spChg>
        <pc:spChg chg="mod">
          <ac:chgData name="Maxine Correya" userId="0def2b85-5c37-427d-8b41-b2d01a0e07c5" providerId="ADAL" clId="{9FFE696F-2514-4D6D-9DCE-CF9E4C097E0A}" dt="2024-06-24T12:04:00.288" v="580" actId="20577"/>
          <ac:spMkLst>
            <pc:docMk/>
            <pc:sldMk cId="1328406950" sldId="261"/>
            <ac:spMk id="3" creationId="{BF796A36-B17E-2AAB-2FC0-FE02D90C1ED3}"/>
          </ac:spMkLst>
        </pc:spChg>
        <pc:spChg chg="add mod">
          <ac:chgData name="Maxine Correya" userId="0def2b85-5c37-427d-8b41-b2d01a0e07c5" providerId="ADAL" clId="{9FFE696F-2514-4D6D-9DCE-CF9E4C097E0A}" dt="2024-06-24T11:55:45.352" v="41" actId="20577"/>
          <ac:spMkLst>
            <pc:docMk/>
            <pc:sldMk cId="1328406950" sldId="261"/>
            <ac:spMk id="4" creationId="{BE95BF7F-955F-97EA-E34A-A5C2960221FE}"/>
          </ac:spMkLst>
        </pc:spChg>
        <pc:picChg chg="add mod">
          <ac:chgData name="Maxine Correya" userId="0def2b85-5c37-427d-8b41-b2d01a0e07c5" providerId="ADAL" clId="{9FFE696F-2514-4D6D-9DCE-CF9E4C097E0A}" dt="2024-06-24T13:59:13.872" v="929" actId="1076"/>
          <ac:picMkLst>
            <pc:docMk/>
            <pc:sldMk cId="1328406950" sldId="261"/>
            <ac:picMk id="5" creationId="{EA340ED8-3994-E2FB-B8B7-A7EC080D41FC}"/>
          </ac:picMkLst>
        </pc:picChg>
      </pc:sldChg>
      <pc:sldChg chg="modSp new mod">
        <pc:chgData name="Maxine Correya" userId="0def2b85-5c37-427d-8b41-b2d01a0e07c5" providerId="ADAL" clId="{9FFE696F-2514-4D6D-9DCE-CF9E4C097E0A}" dt="2024-06-24T14:12:21.302" v="1724" actId="20577"/>
        <pc:sldMkLst>
          <pc:docMk/>
          <pc:sldMk cId="1150425285" sldId="262"/>
        </pc:sldMkLst>
        <pc:spChg chg="mod">
          <ac:chgData name="Maxine Correya" userId="0def2b85-5c37-427d-8b41-b2d01a0e07c5" providerId="ADAL" clId="{9FFE696F-2514-4D6D-9DCE-CF9E4C097E0A}" dt="2024-06-24T14:12:21.302" v="1724" actId="20577"/>
          <ac:spMkLst>
            <pc:docMk/>
            <pc:sldMk cId="1150425285" sldId="262"/>
            <ac:spMk id="2" creationId="{3189BA38-FF2B-6EA5-9982-0A1BA83075A7}"/>
          </ac:spMkLst>
        </pc:spChg>
        <pc:spChg chg="mod">
          <ac:chgData name="Maxine Correya" userId="0def2b85-5c37-427d-8b41-b2d01a0e07c5" providerId="ADAL" clId="{9FFE696F-2514-4D6D-9DCE-CF9E4C097E0A}" dt="2024-06-24T14:04:17.935" v="1222" actId="20577"/>
          <ac:spMkLst>
            <pc:docMk/>
            <pc:sldMk cId="1150425285" sldId="262"/>
            <ac:spMk id="3" creationId="{9269B6C2-1B08-5EB3-5B1D-EEFD341A9A66}"/>
          </ac:spMkLst>
        </pc:spChg>
      </pc:sldChg>
      <pc:sldChg chg="add">
        <pc:chgData name="Maxine Correya" userId="0def2b85-5c37-427d-8b41-b2d01a0e07c5" providerId="ADAL" clId="{9FFE696F-2514-4D6D-9DCE-CF9E4C097E0A}" dt="2024-06-24T14:02:21.458" v="945"/>
        <pc:sldMkLst>
          <pc:docMk/>
          <pc:sldMk cId="3384137001" sldId="271"/>
        </pc:sldMkLst>
      </pc:sldChg>
      <pc:sldChg chg="modSp new del mod">
        <pc:chgData name="Maxine Correya" userId="0def2b85-5c37-427d-8b41-b2d01a0e07c5" providerId="ADAL" clId="{9FFE696F-2514-4D6D-9DCE-CF9E4C097E0A}" dt="2024-06-24T14:14:58.328" v="1730" actId="2696"/>
        <pc:sldMkLst>
          <pc:docMk/>
          <pc:sldMk cId="1361941983" sldId="272"/>
        </pc:sldMkLst>
        <pc:spChg chg="mod">
          <ac:chgData name="Maxine Correya" userId="0def2b85-5c37-427d-8b41-b2d01a0e07c5" providerId="ADAL" clId="{9FFE696F-2514-4D6D-9DCE-CF9E4C097E0A}" dt="2024-06-24T14:12:29.786" v="1727" actId="20577"/>
          <ac:spMkLst>
            <pc:docMk/>
            <pc:sldMk cId="1361941983" sldId="272"/>
            <ac:spMk id="2" creationId="{4C6CA667-EAE8-38C7-6AB1-DCA1305F8891}"/>
          </ac:spMkLst>
        </pc:spChg>
      </pc:sldChg>
      <pc:sldChg chg="modSp new mod">
        <pc:chgData name="Maxine Correya" userId="0def2b85-5c37-427d-8b41-b2d01a0e07c5" providerId="ADAL" clId="{9FFE696F-2514-4D6D-9DCE-CF9E4C097E0A}" dt="2024-06-25T08:14:15.703" v="2066" actId="27636"/>
        <pc:sldMkLst>
          <pc:docMk/>
          <pc:sldMk cId="3966722508" sldId="273"/>
        </pc:sldMkLst>
        <pc:spChg chg="mod">
          <ac:chgData name="Maxine Correya" userId="0def2b85-5c37-427d-8b41-b2d01a0e07c5" providerId="ADAL" clId="{9FFE696F-2514-4D6D-9DCE-CF9E4C097E0A}" dt="2024-06-24T14:08:14.662" v="1314" actId="20577"/>
          <ac:spMkLst>
            <pc:docMk/>
            <pc:sldMk cId="3966722508" sldId="273"/>
            <ac:spMk id="2" creationId="{5F98F0EF-60BC-0AF6-43C8-315383324D0B}"/>
          </ac:spMkLst>
        </pc:spChg>
        <pc:spChg chg="mod">
          <ac:chgData name="Maxine Correya" userId="0def2b85-5c37-427d-8b41-b2d01a0e07c5" providerId="ADAL" clId="{9FFE696F-2514-4D6D-9DCE-CF9E4C097E0A}" dt="2024-06-25T08:14:15.703" v="2066" actId="27636"/>
          <ac:spMkLst>
            <pc:docMk/>
            <pc:sldMk cId="3966722508" sldId="273"/>
            <ac:spMk id="3" creationId="{6A2A4D09-9752-7B45-744B-985A3AEDD48E}"/>
          </ac:spMkLst>
        </pc:spChg>
      </pc:sldChg>
      <pc:sldChg chg="addSp modSp add mod setBg">
        <pc:chgData name="Maxine Correya" userId="0def2b85-5c37-427d-8b41-b2d01a0e07c5" providerId="ADAL" clId="{9FFE696F-2514-4D6D-9DCE-CF9E4C097E0A}" dt="2024-06-24T14:15:03.307" v="1733" actId="20577"/>
        <pc:sldMkLst>
          <pc:docMk/>
          <pc:sldMk cId="1434532994" sldId="280"/>
        </pc:sldMkLst>
        <pc:spChg chg="mod">
          <ac:chgData name="Maxine Correya" userId="0def2b85-5c37-427d-8b41-b2d01a0e07c5" providerId="ADAL" clId="{9FFE696F-2514-4D6D-9DCE-CF9E4C097E0A}" dt="2024-06-24T14:15:03.307" v="1733" actId="20577"/>
          <ac:spMkLst>
            <pc:docMk/>
            <pc:sldMk cId="1434532994" sldId="280"/>
            <ac:spMk id="2" creationId="{00000000-0000-0000-0000-000000000000}"/>
          </ac:spMkLst>
        </pc:spChg>
        <pc:spChg chg="mod">
          <ac:chgData name="Maxine Correya" userId="0def2b85-5c37-427d-8b41-b2d01a0e07c5" providerId="ADAL" clId="{9FFE696F-2514-4D6D-9DCE-CF9E4C097E0A}" dt="2024-06-24T14:14:47.920" v="1729" actId="26606"/>
          <ac:spMkLst>
            <pc:docMk/>
            <pc:sldMk cId="1434532994" sldId="280"/>
            <ac:spMk id="4" creationId="{00000000-0000-0000-0000-000000000000}"/>
          </ac:spMkLst>
        </pc:spChg>
        <pc:spChg chg="mod ord">
          <ac:chgData name="Maxine Correya" userId="0def2b85-5c37-427d-8b41-b2d01a0e07c5" providerId="ADAL" clId="{9FFE696F-2514-4D6D-9DCE-CF9E4C097E0A}" dt="2024-06-24T14:14:47.920" v="1729" actId="26606"/>
          <ac:spMkLst>
            <pc:docMk/>
            <pc:sldMk cId="1434532994" sldId="280"/>
            <ac:spMk id="5" creationId="{00000000-0000-0000-0000-000000000000}"/>
          </ac:spMkLst>
        </pc:spChg>
        <pc:spChg chg="add">
          <ac:chgData name="Maxine Correya" userId="0def2b85-5c37-427d-8b41-b2d01a0e07c5" providerId="ADAL" clId="{9FFE696F-2514-4D6D-9DCE-CF9E4C097E0A}" dt="2024-06-24T14:14:47.920" v="1729" actId="26606"/>
          <ac:spMkLst>
            <pc:docMk/>
            <pc:sldMk cId="1434532994" sldId="280"/>
            <ac:spMk id="29" creationId="{C7F2E4D6-EF46-1C43-8F3E-3620C3C83F36}"/>
          </ac:spMkLst>
        </pc:spChg>
        <pc:grpChg chg="add">
          <ac:chgData name="Maxine Correya" userId="0def2b85-5c37-427d-8b41-b2d01a0e07c5" providerId="ADAL" clId="{9FFE696F-2514-4D6D-9DCE-CF9E4C097E0A}" dt="2024-06-24T14:14:47.920" v="1729" actId="26606"/>
          <ac:grpSpMkLst>
            <pc:docMk/>
            <pc:sldMk cId="1434532994" sldId="280"/>
            <ac:grpSpMk id="12" creationId="{F0CAFDA3-320A-C24D-A7A1-20C1267EC987}"/>
          </ac:grpSpMkLst>
        </pc:grpChg>
        <pc:grpChg chg="add">
          <ac:chgData name="Maxine Correya" userId="0def2b85-5c37-427d-8b41-b2d01a0e07c5" providerId="ADAL" clId="{9FFE696F-2514-4D6D-9DCE-CF9E4C097E0A}" dt="2024-06-24T14:14:47.920" v="1729" actId="26606"/>
          <ac:grpSpMkLst>
            <pc:docMk/>
            <pc:sldMk cId="1434532994" sldId="280"/>
            <ac:grpSpMk id="31" creationId="{7A00BDF4-7643-A942-A588-F24E4E09AADE}"/>
          </ac:grpSpMkLst>
        </pc:grpChg>
        <pc:picChg chg="mod">
          <ac:chgData name="Maxine Correya" userId="0def2b85-5c37-427d-8b41-b2d01a0e07c5" providerId="ADAL" clId="{9FFE696F-2514-4D6D-9DCE-CF9E4C097E0A}" dt="2024-06-24T14:14:47.920" v="1729" actId="26606"/>
          <ac:picMkLst>
            <pc:docMk/>
            <pc:sldMk cId="1434532994" sldId="280"/>
            <ac:picMk id="6" creationId="{5F6451E1-287B-D47A-F18E-52FC1F3624A8}"/>
          </ac:picMkLst>
        </pc:picChg>
        <pc:picChg chg="mod ord">
          <ac:chgData name="Maxine Correya" userId="0def2b85-5c37-427d-8b41-b2d01a0e07c5" providerId="ADAL" clId="{9FFE696F-2514-4D6D-9DCE-CF9E4C097E0A}" dt="2024-06-24T14:14:47.920" v="1729" actId="26606"/>
          <ac:picMkLst>
            <pc:docMk/>
            <pc:sldMk cId="1434532994" sldId="280"/>
            <ac:picMk id="7" creationId="{00000000-0000-0000-0000-000000000000}"/>
          </ac:picMkLst>
        </pc:picChg>
        <pc:cxnChg chg="add">
          <ac:chgData name="Maxine Correya" userId="0def2b85-5c37-427d-8b41-b2d01a0e07c5" providerId="ADAL" clId="{9FFE696F-2514-4D6D-9DCE-CF9E4C097E0A}" dt="2024-06-24T14:14:47.920" v="1729" actId="26606"/>
          <ac:cxnSpMkLst>
            <pc:docMk/>
            <pc:sldMk cId="1434532994" sldId="280"/>
            <ac:cxnSpMk id="27" creationId="{8231D73A-BA91-794F-8C09-4F4B41A6D08B}"/>
          </ac:cxnSpMkLst>
        </pc:cxnChg>
        <pc:cxnChg chg="add">
          <ac:chgData name="Maxine Correya" userId="0def2b85-5c37-427d-8b41-b2d01a0e07c5" providerId="ADAL" clId="{9FFE696F-2514-4D6D-9DCE-CF9E4C097E0A}" dt="2024-06-24T14:14:47.920" v="1729" actId="26606"/>
          <ac:cxnSpMkLst>
            <pc:docMk/>
            <pc:sldMk cId="1434532994" sldId="280"/>
            <ac:cxnSpMk id="37" creationId="{AD36798F-FAB1-724D-8B51-AA8BC0FE77E6}"/>
          </ac:cxnSpMkLst>
        </pc:cxnChg>
        <pc:cxnChg chg="add">
          <ac:chgData name="Maxine Correya" userId="0def2b85-5c37-427d-8b41-b2d01a0e07c5" providerId="ADAL" clId="{9FFE696F-2514-4D6D-9DCE-CF9E4C097E0A}" dt="2024-06-24T14:14:47.920" v="1729" actId="26606"/>
          <ac:cxnSpMkLst>
            <pc:docMk/>
            <pc:sldMk cId="1434532994" sldId="280"/>
            <ac:cxnSpMk id="39" creationId="{BF3CF3DF-4809-5B42-9F22-981391379297}"/>
          </ac:cxnSpMkLst>
        </pc:cxnChg>
      </pc:sldChg>
      <pc:sldChg chg="modSp add mod">
        <pc:chgData name="Maxine Correya" userId="0def2b85-5c37-427d-8b41-b2d01a0e07c5" providerId="ADAL" clId="{9FFE696F-2514-4D6D-9DCE-CF9E4C097E0A}" dt="2024-06-24T14:16:28.966" v="1864" actId="12"/>
        <pc:sldMkLst>
          <pc:docMk/>
          <pc:sldMk cId="1295208418" sldId="281"/>
        </pc:sldMkLst>
        <pc:spChg chg="mod">
          <ac:chgData name="Maxine Correya" userId="0def2b85-5c37-427d-8b41-b2d01a0e07c5" providerId="ADAL" clId="{9FFE696F-2514-4D6D-9DCE-CF9E4C097E0A}" dt="2024-06-24T14:16:28.966" v="1864" actId="12"/>
          <ac:spMkLst>
            <pc:docMk/>
            <pc:sldMk cId="1295208418" sldId="281"/>
            <ac:spMk id="4" creationId="{00000000-0000-0000-0000-000000000000}"/>
          </ac:spMkLst>
        </pc:spChg>
      </pc:sldChg>
      <pc:sldChg chg="addSp modSp new mod setBg">
        <pc:chgData name="Maxine Correya" userId="0def2b85-5c37-427d-8b41-b2d01a0e07c5" providerId="ADAL" clId="{9FFE696F-2514-4D6D-9DCE-CF9E4C097E0A}" dt="2024-06-25T09:14:28.843" v="4578" actId="1076"/>
        <pc:sldMkLst>
          <pc:docMk/>
          <pc:sldMk cId="1308977082" sldId="282"/>
        </pc:sldMkLst>
        <pc:spChg chg="mod">
          <ac:chgData name="Maxine Correya" userId="0def2b85-5c37-427d-8b41-b2d01a0e07c5" providerId="ADAL" clId="{9FFE696F-2514-4D6D-9DCE-CF9E4C097E0A}" dt="2024-06-25T09:00:41.586" v="3584" actId="26606"/>
          <ac:spMkLst>
            <pc:docMk/>
            <pc:sldMk cId="1308977082" sldId="282"/>
            <ac:spMk id="2" creationId="{A73F9105-4315-92FB-7508-77F6A54FE168}"/>
          </ac:spMkLst>
        </pc:spChg>
        <pc:spChg chg="mod">
          <ac:chgData name="Maxine Correya" userId="0def2b85-5c37-427d-8b41-b2d01a0e07c5" providerId="ADAL" clId="{9FFE696F-2514-4D6D-9DCE-CF9E4C097E0A}" dt="2024-06-25T09:02:09.528" v="3651" actId="113"/>
          <ac:spMkLst>
            <pc:docMk/>
            <pc:sldMk cId="1308977082" sldId="282"/>
            <ac:spMk id="3" creationId="{4A5D5740-C967-7DB8-0985-B53F258EE6A4}"/>
          </ac:spMkLst>
        </pc:spChg>
        <pc:spChg chg="add mod">
          <ac:chgData name="Maxine Correya" userId="0def2b85-5c37-427d-8b41-b2d01a0e07c5" providerId="ADAL" clId="{9FFE696F-2514-4D6D-9DCE-CF9E4C097E0A}" dt="2024-06-25T09:04:51.218" v="3845" actId="5793"/>
          <ac:spMkLst>
            <pc:docMk/>
            <pc:sldMk cId="1308977082" sldId="282"/>
            <ac:spMk id="4" creationId="{F2EC9A29-40DE-FCF2-8DE1-49BFD840D861}"/>
          </ac:spMkLst>
        </pc:spChg>
        <pc:spChg chg="add">
          <ac:chgData name="Maxine Correya" userId="0def2b85-5c37-427d-8b41-b2d01a0e07c5" providerId="ADAL" clId="{9FFE696F-2514-4D6D-9DCE-CF9E4C097E0A}" dt="2024-06-25T09:00:41.586" v="3584" actId="26606"/>
          <ac:spMkLst>
            <pc:docMk/>
            <pc:sldMk cId="1308977082" sldId="282"/>
            <ac:spMk id="26" creationId="{C7F2E4D6-EF46-1C43-8F3E-3620C3C83F36}"/>
          </ac:spMkLst>
        </pc:spChg>
        <pc:grpChg chg="add">
          <ac:chgData name="Maxine Correya" userId="0def2b85-5c37-427d-8b41-b2d01a0e07c5" providerId="ADAL" clId="{9FFE696F-2514-4D6D-9DCE-CF9E4C097E0A}" dt="2024-06-25T09:00:41.586" v="3584" actId="26606"/>
          <ac:grpSpMkLst>
            <pc:docMk/>
            <pc:sldMk cId="1308977082" sldId="282"/>
            <ac:grpSpMk id="9" creationId="{F0CAFDA3-320A-C24D-A7A1-20C1267EC987}"/>
          </ac:grpSpMkLst>
        </pc:grpChg>
        <pc:grpChg chg="add">
          <ac:chgData name="Maxine Correya" userId="0def2b85-5c37-427d-8b41-b2d01a0e07c5" providerId="ADAL" clId="{9FFE696F-2514-4D6D-9DCE-CF9E4C097E0A}" dt="2024-06-25T09:00:41.586" v="3584" actId="26606"/>
          <ac:grpSpMkLst>
            <pc:docMk/>
            <pc:sldMk cId="1308977082" sldId="282"/>
            <ac:grpSpMk id="28" creationId="{70EBDB1D-17AA-8140-B216-35CBA8C9E411}"/>
          </ac:grpSpMkLst>
        </pc:grpChg>
        <pc:picChg chg="add mod">
          <ac:chgData name="Maxine Correya" userId="0def2b85-5c37-427d-8b41-b2d01a0e07c5" providerId="ADAL" clId="{9FFE696F-2514-4D6D-9DCE-CF9E4C097E0A}" dt="2024-06-25T09:00:48.026" v="3585" actId="27614"/>
          <ac:picMkLst>
            <pc:docMk/>
            <pc:sldMk cId="1308977082" sldId="282"/>
            <ac:picMk id="5" creationId="{EB281F9C-3AA7-2D75-84CB-75412917FDA9}"/>
          </ac:picMkLst>
        </pc:picChg>
        <pc:picChg chg="add mod">
          <ac:chgData name="Maxine Correya" userId="0def2b85-5c37-427d-8b41-b2d01a0e07c5" providerId="ADAL" clId="{9FFE696F-2514-4D6D-9DCE-CF9E4C097E0A}" dt="2024-06-25T09:14:28.843" v="4578" actId="1076"/>
          <ac:picMkLst>
            <pc:docMk/>
            <pc:sldMk cId="1308977082" sldId="282"/>
            <ac:picMk id="6" creationId="{2BD6365C-570A-13B3-A137-84DE2E468BBD}"/>
          </ac:picMkLst>
        </pc:picChg>
        <pc:cxnChg chg="add">
          <ac:chgData name="Maxine Correya" userId="0def2b85-5c37-427d-8b41-b2d01a0e07c5" providerId="ADAL" clId="{9FFE696F-2514-4D6D-9DCE-CF9E4C097E0A}" dt="2024-06-25T09:00:41.586" v="3584" actId="26606"/>
          <ac:cxnSpMkLst>
            <pc:docMk/>
            <pc:sldMk cId="1308977082" sldId="282"/>
            <ac:cxnSpMk id="24" creationId="{8231D73A-BA91-794F-8C09-4F4B41A6D08B}"/>
          </ac:cxnSpMkLst>
        </pc:cxnChg>
        <pc:cxnChg chg="add">
          <ac:chgData name="Maxine Correya" userId="0def2b85-5c37-427d-8b41-b2d01a0e07c5" providerId="ADAL" clId="{9FFE696F-2514-4D6D-9DCE-CF9E4C097E0A}" dt="2024-06-25T09:00:41.586" v="3584" actId="26606"/>
          <ac:cxnSpMkLst>
            <pc:docMk/>
            <pc:sldMk cId="1308977082" sldId="282"/>
            <ac:cxnSpMk id="34" creationId="{BF3CF3DF-4809-5B42-9F22-981391379297}"/>
          </ac:cxnSpMkLst>
        </pc:cxnChg>
      </pc:sldChg>
      <pc:sldChg chg="addSp modSp new mod">
        <pc:chgData name="Maxine Correya" userId="0def2b85-5c37-427d-8b41-b2d01a0e07c5" providerId="ADAL" clId="{9FFE696F-2514-4D6D-9DCE-CF9E4C097E0A}" dt="2024-06-25T08:36:01.863" v="2387" actId="1076"/>
        <pc:sldMkLst>
          <pc:docMk/>
          <pc:sldMk cId="1438118239" sldId="283"/>
        </pc:sldMkLst>
        <pc:spChg chg="mod">
          <ac:chgData name="Maxine Correya" userId="0def2b85-5c37-427d-8b41-b2d01a0e07c5" providerId="ADAL" clId="{9FFE696F-2514-4D6D-9DCE-CF9E4C097E0A}" dt="2024-06-25T08:24:57.388" v="2360" actId="20577"/>
          <ac:spMkLst>
            <pc:docMk/>
            <pc:sldMk cId="1438118239" sldId="283"/>
            <ac:spMk id="2" creationId="{BE937A2F-C2CF-6C6F-C84D-BC9F41EA6482}"/>
          </ac:spMkLst>
        </pc:spChg>
        <pc:spChg chg="mod">
          <ac:chgData name="Maxine Correya" userId="0def2b85-5c37-427d-8b41-b2d01a0e07c5" providerId="ADAL" clId="{9FFE696F-2514-4D6D-9DCE-CF9E4C097E0A}" dt="2024-06-25T08:34:42.999" v="2370" actId="1076"/>
          <ac:spMkLst>
            <pc:docMk/>
            <pc:sldMk cId="1438118239" sldId="283"/>
            <ac:spMk id="3" creationId="{C7A9DD48-ADD7-1137-8794-0D07582124E1}"/>
          </ac:spMkLst>
        </pc:spChg>
        <pc:picChg chg="add mod">
          <ac:chgData name="Maxine Correya" userId="0def2b85-5c37-427d-8b41-b2d01a0e07c5" providerId="ADAL" clId="{9FFE696F-2514-4D6D-9DCE-CF9E4C097E0A}" dt="2024-06-25T08:35:49.312" v="2382" actId="14100"/>
          <ac:picMkLst>
            <pc:docMk/>
            <pc:sldMk cId="1438118239" sldId="283"/>
            <ac:picMk id="1026" creationId="{F34CF2EC-82BB-BC5B-4004-47BC6855CDDB}"/>
          </ac:picMkLst>
        </pc:picChg>
        <pc:picChg chg="add mod">
          <ac:chgData name="Maxine Correya" userId="0def2b85-5c37-427d-8b41-b2d01a0e07c5" providerId="ADAL" clId="{9FFE696F-2514-4D6D-9DCE-CF9E4C097E0A}" dt="2024-06-25T08:35:59.588" v="2386" actId="1076"/>
          <ac:picMkLst>
            <pc:docMk/>
            <pc:sldMk cId="1438118239" sldId="283"/>
            <ac:picMk id="1028" creationId="{8A6DC6C3-70D1-185B-BEBF-B47FB8F153B1}"/>
          </ac:picMkLst>
        </pc:picChg>
        <pc:picChg chg="add mod">
          <ac:chgData name="Maxine Correya" userId="0def2b85-5c37-427d-8b41-b2d01a0e07c5" providerId="ADAL" clId="{9FFE696F-2514-4D6D-9DCE-CF9E4C097E0A}" dt="2024-06-25T08:36:01.863" v="2387" actId="1076"/>
          <ac:picMkLst>
            <pc:docMk/>
            <pc:sldMk cId="1438118239" sldId="283"/>
            <ac:picMk id="1030" creationId="{DD9DF8DB-D7D6-E4BE-B592-FDA8A236FDE2}"/>
          </ac:picMkLst>
        </pc:picChg>
      </pc:sldChg>
      <pc:sldChg chg="addSp delSp modSp new mod setBg">
        <pc:chgData name="Maxine Correya" userId="0def2b85-5c37-427d-8b41-b2d01a0e07c5" providerId="ADAL" clId="{9FFE696F-2514-4D6D-9DCE-CF9E4C097E0A}" dt="2024-06-25T09:03:07.883" v="3703" actId="20577"/>
        <pc:sldMkLst>
          <pc:docMk/>
          <pc:sldMk cId="1991895561" sldId="284"/>
        </pc:sldMkLst>
        <pc:spChg chg="mod">
          <ac:chgData name="Maxine Correya" userId="0def2b85-5c37-427d-8b41-b2d01a0e07c5" providerId="ADAL" clId="{9FFE696F-2514-4D6D-9DCE-CF9E4C097E0A}" dt="2024-06-25T08:48:03.746" v="2676" actId="26606"/>
          <ac:spMkLst>
            <pc:docMk/>
            <pc:sldMk cId="1991895561" sldId="284"/>
            <ac:spMk id="2" creationId="{262D51DA-143F-1226-9940-CDF56DC3CA35}"/>
          </ac:spMkLst>
        </pc:spChg>
        <pc:spChg chg="mod">
          <ac:chgData name="Maxine Correya" userId="0def2b85-5c37-427d-8b41-b2d01a0e07c5" providerId="ADAL" clId="{9FFE696F-2514-4D6D-9DCE-CF9E4C097E0A}" dt="2024-06-25T09:03:07.883" v="3703" actId="20577"/>
          <ac:spMkLst>
            <pc:docMk/>
            <pc:sldMk cId="1991895561" sldId="284"/>
            <ac:spMk id="3" creationId="{4294E3A8-FE15-9F17-A755-925940DF629D}"/>
          </ac:spMkLst>
        </pc:spChg>
        <pc:spChg chg="add mod">
          <ac:chgData name="Maxine Correya" userId="0def2b85-5c37-427d-8b41-b2d01a0e07c5" providerId="ADAL" clId="{9FFE696F-2514-4D6D-9DCE-CF9E4C097E0A}" dt="2024-06-25T08:51:07.783" v="2940" actId="14100"/>
          <ac:spMkLst>
            <pc:docMk/>
            <pc:sldMk cId="1991895561" sldId="284"/>
            <ac:spMk id="5" creationId="{85CDB1AB-F069-82FC-3FA8-513AE3A3C9E5}"/>
          </ac:spMkLst>
        </pc:spChg>
        <pc:spChg chg="add del">
          <ac:chgData name="Maxine Correya" userId="0def2b85-5c37-427d-8b41-b2d01a0e07c5" providerId="ADAL" clId="{9FFE696F-2514-4D6D-9DCE-CF9E4C097E0A}" dt="2024-06-25T08:48:03.746" v="2676" actId="26606"/>
          <ac:spMkLst>
            <pc:docMk/>
            <pc:sldMk cId="1991895561" sldId="284"/>
            <ac:spMk id="2081" creationId="{C7F2E4D6-EF46-1C43-8F3E-3620C3C83F36}"/>
          </ac:spMkLst>
        </pc:spChg>
        <pc:spChg chg="add del">
          <ac:chgData name="Maxine Correya" userId="0def2b85-5c37-427d-8b41-b2d01a0e07c5" providerId="ADAL" clId="{9FFE696F-2514-4D6D-9DCE-CF9E4C097E0A}" dt="2024-06-25T08:48:03.746" v="2676" actId="26606"/>
          <ac:spMkLst>
            <pc:docMk/>
            <pc:sldMk cId="1991895561" sldId="284"/>
            <ac:spMk id="2083" creationId="{CA5AA1DA-6836-9D4B-950E-3B041AC6DD2E}"/>
          </ac:spMkLst>
        </pc:spChg>
        <pc:spChg chg="add">
          <ac:chgData name="Maxine Correya" userId="0def2b85-5c37-427d-8b41-b2d01a0e07c5" providerId="ADAL" clId="{9FFE696F-2514-4D6D-9DCE-CF9E4C097E0A}" dt="2024-06-25T08:48:03.746" v="2676" actId="26606"/>
          <ac:spMkLst>
            <pc:docMk/>
            <pc:sldMk cId="1991895561" sldId="284"/>
            <ac:spMk id="2107" creationId="{C7F2E4D6-EF46-1C43-8F3E-3620C3C83F36}"/>
          </ac:spMkLst>
        </pc:spChg>
        <pc:grpChg chg="add del">
          <ac:chgData name="Maxine Correya" userId="0def2b85-5c37-427d-8b41-b2d01a0e07c5" providerId="ADAL" clId="{9FFE696F-2514-4D6D-9DCE-CF9E4C097E0A}" dt="2024-06-25T08:48:03.746" v="2676" actId="26606"/>
          <ac:grpSpMkLst>
            <pc:docMk/>
            <pc:sldMk cId="1991895561" sldId="284"/>
            <ac:grpSpMk id="2064" creationId="{F0CAFDA3-320A-C24D-A7A1-20C1267EC987}"/>
          </ac:grpSpMkLst>
        </pc:grpChg>
        <pc:grpChg chg="add">
          <ac:chgData name="Maxine Correya" userId="0def2b85-5c37-427d-8b41-b2d01a0e07c5" providerId="ADAL" clId="{9FFE696F-2514-4D6D-9DCE-CF9E4C097E0A}" dt="2024-06-25T08:48:03.746" v="2676" actId="26606"/>
          <ac:grpSpMkLst>
            <pc:docMk/>
            <pc:sldMk cId="1991895561" sldId="284"/>
            <ac:grpSpMk id="2090" creationId="{F0CAFDA3-320A-C24D-A7A1-20C1267EC987}"/>
          </ac:grpSpMkLst>
        </pc:grpChg>
        <pc:grpChg chg="add">
          <ac:chgData name="Maxine Correya" userId="0def2b85-5c37-427d-8b41-b2d01a0e07c5" providerId="ADAL" clId="{9FFE696F-2514-4D6D-9DCE-CF9E4C097E0A}" dt="2024-06-25T08:48:03.746" v="2676" actId="26606"/>
          <ac:grpSpMkLst>
            <pc:docMk/>
            <pc:sldMk cId="1991895561" sldId="284"/>
            <ac:grpSpMk id="2111" creationId="{0D40C408-1C95-CC45-87A7-61CE8B1F9362}"/>
          </ac:grpSpMkLst>
        </pc:grpChg>
        <pc:picChg chg="add del">
          <ac:chgData name="Maxine Correya" userId="0def2b85-5c37-427d-8b41-b2d01a0e07c5" providerId="ADAL" clId="{9FFE696F-2514-4D6D-9DCE-CF9E4C097E0A}" dt="2024-06-25T08:47:53.762" v="2675" actId="478"/>
          <ac:picMkLst>
            <pc:docMk/>
            <pc:sldMk cId="1991895561" sldId="284"/>
            <ac:picMk id="2050" creationId="{5AE880A5-2207-B28D-C1B2-8D70F77C832C}"/>
          </ac:picMkLst>
        </pc:picChg>
        <pc:picChg chg="add del">
          <ac:chgData name="Maxine Correya" userId="0def2b85-5c37-427d-8b41-b2d01a0e07c5" providerId="ADAL" clId="{9FFE696F-2514-4D6D-9DCE-CF9E4C097E0A}" dt="2024-06-25T08:47:46.316" v="2672" actId="478"/>
          <ac:picMkLst>
            <pc:docMk/>
            <pc:sldMk cId="1991895561" sldId="284"/>
            <ac:picMk id="2051" creationId="{FD155A1E-E236-50B2-B017-55CF610EC56E}"/>
          </ac:picMkLst>
        </pc:picChg>
        <pc:picChg chg="add del">
          <ac:chgData name="Maxine Correya" userId="0def2b85-5c37-427d-8b41-b2d01a0e07c5" providerId="ADAL" clId="{9FFE696F-2514-4D6D-9DCE-CF9E4C097E0A}" dt="2024-06-25T08:47:44.675" v="2671" actId="478"/>
          <ac:picMkLst>
            <pc:docMk/>
            <pc:sldMk cId="1991895561" sldId="284"/>
            <ac:picMk id="2052" creationId="{A6C154B7-3013-47EA-DD7B-8C146EFDDAA7}"/>
          </ac:picMkLst>
        </pc:picChg>
        <pc:picChg chg="add del">
          <ac:chgData name="Maxine Correya" userId="0def2b85-5c37-427d-8b41-b2d01a0e07c5" providerId="ADAL" clId="{9FFE696F-2514-4D6D-9DCE-CF9E4C097E0A}" dt="2024-06-25T08:47:42.954" v="2670" actId="478"/>
          <ac:picMkLst>
            <pc:docMk/>
            <pc:sldMk cId="1991895561" sldId="284"/>
            <ac:picMk id="2053" creationId="{2782EB28-F1A9-3D84-89A0-40EB09DDF4FB}"/>
          </ac:picMkLst>
        </pc:picChg>
        <pc:picChg chg="add del">
          <ac:chgData name="Maxine Correya" userId="0def2b85-5c37-427d-8b41-b2d01a0e07c5" providerId="ADAL" clId="{9FFE696F-2514-4D6D-9DCE-CF9E4C097E0A}" dt="2024-06-25T08:47:41.039" v="2669" actId="478"/>
          <ac:picMkLst>
            <pc:docMk/>
            <pc:sldMk cId="1991895561" sldId="284"/>
            <ac:picMk id="2054" creationId="{790AD445-A4D5-F1FB-1249-947C3376A14E}"/>
          </ac:picMkLst>
        </pc:picChg>
        <pc:picChg chg="add mod ord">
          <ac:chgData name="Maxine Correya" userId="0def2b85-5c37-427d-8b41-b2d01a0e07c5" providerId="ADAL" clId="{9FFE696F-2514-4D6D-9DCE-CF9E4C097E0A}" dt="2024-06-25T08:51:55.765" v="2943" actId="14100"/>
          <ac:picMkLst>
            <pc:docMk/>
            <pc:sldMk cId="1991895561" sldId="284"/>
            <ac:picMk id="2055" creationId="{7F47E0A9-26A3-1932-8087-2395D20113C7}"/>
          </ac:picMkLst>
        </pc:picChg>
        <pc:picChg chg="add mod ord">
          <ac:chgData name="Maxine Correya" userId="0def2b85-5c37-427d-8b41-b2d01a0e07c5" providerId="ADAL" clId="{9FFE696F-2514-4D6D-9DCE-CF9E4C097E0A}" dt="2024-06-25T08:48:08.016" v="2677" actId="27614"/>
          <ac:picMkLst>
            <pc:docMk/>
            <pc:sldMk cId="1991895561" sldId="284"/>
            <ac:picMk id="2056" creationId="{6C4F5F0F-146E-8C75-DA4C-B571940EC91E}"/>
          </ac:picMkLst>
        </pc:picChg>
        <pc:picChg chg="add mod ord">
          <ac:chgData name="Maxine Correya" userId="0def2b85-5c37-427d-8b41-b2d01a0e07c5" providerId="ADAL" clId="{9FFE696F-2514-4D6D-9DCE-CF9E4C097E0A}" dt="2024-06-25T08:48:08.050" v="2681" actId="27614"/>
          <ac:picMkLst>
            <pc:docMk/>
            <pc:sldMk cId="1991895561" sldId="284"/>
            <ac:picMk id="2057" creationId="{3F8A4D99-DD08-659E-1B5D-C2F7DFF68B83}"/>
          </ac:picMkLst>
        </pc:picChg>
        <pc:picChg chg="add del">
          <ac:chgData name="Maxine Correya" userId="0def2b85-5c37-427d-8b41-b2d01a0e07c5" providerId="ADAL" clId="{9FFE696F-2514-4D6D-9DCE-CF9E4C097E0A}" dt="2024-06-25T08:47:48.780" v="2673" actId="478"/>
          <ac:picMkLst>
            <pc:docMk/>
            <pc:sldMk cId="1991895561" sldId="284"/>
            <ac:picMk id="2058" creationId="{7C305B0E-071A-E633-B5E5-A235BF3BCCE3}"/>
          </ac:picMkLst>
        </pc:picChg>
        <pc:picChg chg="add del">
          <ac:chgData name="Maxine Correya" userId="0def2b85-5c37-427d-8b41-b2d01a0e07c5" providerId="ADAL" clId="{9FFE696F-2514-4D6D-9DCE-CF9E4C097E0A}" dt="2024-06-25T08:47:51.348" v="2674" actId="478"/>
          <ac:picMkLst>
            <pc:docMk/>
            <pc:sldMk cId="1991895561" sldId="284"/>
            <ac:picMk id="2059" creationId="{12EA1452-888E-8D5E-BEC1-F086C6DD05E2}"/>
          </ac:picMkLst>
        </pc:picChg>
        <pc:picChg chg="add mod">
          <ac:chgData name="Maxine Correya" userId="0def2b85-5c37-427d-8b41-b2d01a0e07c5" providerId="ADAL" clId="{9FFE696F-2514-4D6D-9DCE-CF9E4C097E0A}" dt="2024-06-25T08:52:21.747" v="2948" actId="14100"/>
          <ac:picMkLst>
            <pc:docMk/>
            <pc:sldMk cId="1991895561" sldId="284"/>
            <ac:picMk id="2061" creationId="{8F59C1A6-C505-CB2E-469B-163EC1BA126E}"/>
          </ac:picMkLst>
        </pc:picChg>
        <pc:cxnChg chg="add del">
          <ac:chgData name="Maxine Correya" userId="0def2b85-5c37-427d-8b41-b2d01a0e07c5" providerId="ADAL" clId="{9FFE696F-2514-4D6D-9DCE-CF9E4C097E0A}" dt="2024-06-25T08:48:03.746" v="2676" actId="26606"/>
          <ac:cxnSpMkLst>
            <pc:docMk/>
            <pc:sldMk cId="1991895561" sldId="284"/>
            <ac:cxnSpMk id="2079" creationId="{8231D73A-BA91-794F-8C09-4F4B41A6D08B}"/>
          </ac:cxnSpMkLst>
        </pc:cxnChg>
        <pc:cxnChg chg="add del">
          <ac:chgData name="Maxine Correya" userId="0def2b85-5c37-427d-8b41-b2d01a0e07c5" providerId="ADAL" clId="{9FFE696F-2514-4D6D-9DCE-CF9E4C097E0A}" dt="2024-06-25T08:48:03.746" v="2676" actId="26606"/>
          <ac:cxnSpMkLst>
            <pc:docMk/>
            <pc:sldMk cId="1991895561" sldId="284"/>
            <ac:cxnSpMk id="2085" creationId="{BF3CF3DF-4809-5B42-9F22-981391379297}"/>
          </ac:cxnSpMkLst>
        </pc:cxnChg>
        <pc:cxnChg chg="add">
          <ac:chgData name="Maxine Correya" userId="0def2b85-5c37-427d-8b41-b2d01a0e07c5" providerId="ADAL" clId="{9FFE696F-2514-4D6D-9DCE-CF9E4C097E0A}" dt="2024-06-25T08:48:03.746" v="2676" actId="26606"/>
          <ac:cxnSpMkLst>
            <pc:docMk/>
            <pc:sldMk cId="1991895561" sldId="284"/>
            <ac:cxnSpMk id="2105" creationId="{8231D73A-BA91-794F-8C09-4F4B41A6D08B}"/>
          </ac:cxnSpMkLst>
        </pc:cxnChg>
        <pc:cxnChg chg="add">
          <ac:chgData name="Maxine Correya" userId="0def2b85-5c37-427d-8b41-b2d01a0e07c5" providerId="ADAL" clId="{9FFE696F-2514-4D6D-9DCE-CF9E4C097E0A}" dt="2024-06-25T08:48:03.746" v="2676" actId="26606"/>
          <ac:cxnSpMkLst>
            <pc:docMk/>
            <pc:sldMk cId="1991895561" sldId="284"/>
            <ac:cxnSpMk id="2109" creationId="{BF3CF3DF-4809-5B42-9F22-981391379297}"/>
          </ac:cxnSpMkLst>
        </pc:cxnChg>
      </pc:sldChg>
      <pc:sldChg chg="addSp delSp modSp new mod setBg modAnim">
        <pc:chgData name="Maxine Correya" userId="0def2b85-5c37-427d-8b41-b2d01a0e07c5" providerId="ADAL" clId="{9FFE696F-2514-4D6D-9DCE-CF9E4C097E0A}" dt="2024-06-25T08:59:55.298" v="3583" actId="20577"/>
        <pc:sldMkLst>
          <pc:docMk/>
          <pc:sldMk cId="657942813" sldId="285"/>
        </pc:sldMkLst>
        <pc:spChg chg="mod">
          <ac:chgData name="Maxine Correya" userId="0def2b85-5c37-427d-8b41-b2d01a0e07c5" providerId="ADAL" clId="{9FFE696F-2514-4D6D-9DCE-CF9E4C097E0A}" dt="2024-06-25T08:57:41.261" v="3163" actId="26606"/>
          <ac:spMkLst>
            <pc:docMk/>
            <pc:sldMk cId="657942813" sldId="285"/>
            <ac:spMk id="2" creationId="{6B81F4DE-A5FB-977E-F8A5-CAD5D9FD2F4D}"/>
          </ac:spMkLst>
        </pc:spChg>
        <pc:spChg chg="mod">
          <ac:chgData name="Maxine Correya" userId="0def2b85-5c37-427d-8b41-b2d01a0e07c5" providerId="ADAL" clId="{9FFE696F-2514-4D6D-9DCE-CF9E4C097E0A}" dt="2024-06-25T08:59:55.298" v="3583" actId="20577"/>
          <ac:spMkLst>
            <pc:docMk/>
            <pc:sldMk cId="657942813" sldId="285"/>
            <ac:spMk id="3" creationId="{37D77059-D392-137D-78C1-78FDC79CDA06}"/>
          </ac:spMkLst>
        </pc:spChg>
        <pc:spChg chg="add del">
          <ac:chgData name="Maxine Correya" userId="0def2b85-5c37-427d-8b41-b2d01a0e07c5" providerId="ADAL" clId="{9FFE696F-2514-4D6D-9DCE-CF9E4C097E0A}" dt="2024-06-25T08:55:44.527" v="3155" actId="478"/>
          <ac:spMkLst>
            <pc:docMk/>
            <pc:sldMk cId="657942813" sldId="285"/>
            <ac:spMk id="5" creationId="{A484EE69-D66B-AC2F-36B9-CE368B613AC6}"/>
          </ac:spMkLst>
        </pc:spChg>
        <pc:spChg chg="add">
          <ac:chgData name="Maxine Correya" userId="0def2b85-5c37-427d-8b41-b2d01a0e07c5" providerId="ADAL" clId="{9FFE696F-2514-4D6D-9DCE-CF9E4C097E0A}" dt="2024-06-25T08:57:41.261" v="3163" actId="26606"/>
          <ac:spMkLst>
            <pc:docMk/>
            <pc:sldMk cId="657942813" sldId="285"/>
            <ac:spMk id="28" creationId="{4EFE82FE-7465-AE46-88DF-34D347E83B84}"/>
          </ac:spMkLst>
        </pc:spChg>
        <pc:grpChg chg="add">
          <ac:chgData name="Maxine Correya" userId="0def2b85-5c37-427d-8b41-b2d01a0e07c5" providerId="ADAL" clId="{9FFE696F-2514-4D6D-9DCE-CF9E4C097E0A}" dt="2024-06-25T08:57:41.261" v="3163" actId="26606"/>
          <ac:grpSpMkLst>
            <pc:docMk/>
            <pc:sldMk cId="657942813" sldId="285"/>
            <ac:grpSpMk id="11" creationId="{F0CAFDA3-320A-C24D-A7A1-20C1267EC987}"/>
          </ac:grpSpMkLst>
        </pc:grpChg>
        <pc:grpChg chg="add">
          <ac:chgData name="Maxine Correya" userId="0def2b85-5c37-427d-8b41-b2d01a0e07c5" providerId="ADAL" clId="{9FFE696F-2514-4D6D-9DCE-CF9E4C097E0A}" dt="2024-06-25T08:57:41.261" v="3163" actId="26606"/>
          <ac:grpSpMkLst>
            <pc:docMk/>
            <pc:sldMk cId="657942813" sldId="285"/>
            <ac:grpSpMk id="30" creationId="{1B5E71B3-7269-894E-A00B-31D341365FC9}"/>
          </ac:grpSpMkLst>
        </pc:grpChg>
        <pc:picChg chg="add mod">
          <ac:chgData name="Maxine Correya" userId="0def2b85-5c37-427d-8b41-b2d01a0e07c5" providerId="ADAL" clId="{9FFE696F-2514-4D6D-9DCE-CF9E4C097E0A}" dt="2024-06-25T08:57:41.261" v="3163" actId="26606"/>
          <ac:picMkLst>
            <pc:docMk/>
            <pc:sldMk cId="657942813" sldId="285"/>
            <ac:picMk id="6" creationId="{42880C78-1079-59DF-8314-169E5E82D23D}"/>
          </ac:picMkLst>
        </pc:picChg>
        <pc:cxnChg chg="add">
          <ac:chgData name="Maxine Correya" userId="0def2b85-5c37-427d-8b41-b2d01a0e07c5" providerId="ADAL" clId="{9FFE696F-2514-4D6D-9DCE-CF9E4C097E0A}" dt="2024-06-25T08:57:41.261" v="3163" actId="26606"/>
          <ac:cxnSpMkLst>
            <pc:docMk/>
            <pc:sldMk cId="657942813" sldId="285"/>
            <ac:cxnSpMk id="26" creationId="{8231D73A-BA91-794F-8C09-4F4B41A6D08B}"/>
          </ac:cxnSpMkLst>
        </pc:cxnChg>
        <pc:cxnChg chg="add">
          <ac:chgData name="Maxine Correya" userId="0def2b85-5c37-427d-8b41-b2d01a0e07c5" providerId="ADAL" clId="{9FFE696F-2514-4D6D-9DCE-CF9E4C097E0A}" dt="2024-06-25T08:57:41.261" v="3163" actId="26606"/>
          <ac:cxnSpMkLst>
            <pc:docMk/>
            <pc:sldMk cId="657942813" sldId="285"/>
            <ac:cxnSpMk id="36" creationId="{A0A01F17-907D-3541-BBAF-A33828880DCE}"/>
          </ac:cxnSpMkLst>
        </pc:cxnChg>
      </pc:sldChg>
      <pc:sldChg chg="addSp delSp modSp new del mod setBg setClrOvrMap">
        <pc:chgData name="Maxine Correya" userId="0def2b85-5c37-427d-8b41-b2d01a0e07c5" providerId="ADAL" clId="{9FFE696F-2514-4D6D-9DCE-CF9E4C097E0A}" dt="2024-06-25T08:54:28.017" v="3132" actId="2696"/>
        <pc:sldMkLst>
          <pc:docMk/>
          <pc:sldMk cId="3528526890" sldId="285"/>
        </pc:sldMkLst>
        <pc:spChg chg="mod">
          <ac:chgData name="Maxine Correya" userId="0def2b85-5c37-427d-8b41-b2d01a0e07c5" providerId="ADAL" clId="{9FFE696F-2514-4D6D-9DCE-CF9E4C097E0A}" dt="2024-06-25T08:54:06.128" v="3131" actId="26606"/>
          <ac:spMkLst>
            <pc:docMk/>
            <pc:sldMk cId="3528526890" sldId="285"/>
            <ac:spMk id="2" creationId="{C51B6961-38A7-570F-9B5E-87E822D54A73}"/>
          </ac:spMkLst>
        </pc:spChg>
        <pc:spChg chg="del mod">
          <ac:chgData name="Maxine Correya" userId="0def2b85-5c37-427d-8b41-b2d01a0e07c5" providerId="ADAL" clId="{9FFE696F-2514-4D6D-9DCE-CF9E4C097E0A}" dt="2024-06-25T08:54:06.128" v="3131" actId="26606"/>
          <ac:spMkLst>
            <pc:docMk/>
            <pc:sldMk cId="3528526890" sldId="285"/>
            <ac:spMk id="3" creationId="{E02C232F-7E80-C597-C71A-B195249DD0B2}"/>
          </ac:spMkLst>
        </pc:spChg>
        <pc:spChg chg="add del">
          <ac:chgData name="Maxine Correya" userId="0def2b85-5c37-427d-8b41-b2d01a0e07c5" providerId="ADAL" clId="{9FFE696F-2514-4D6D-9DCE-CF9E4C097E0A}" dt="2024-06-25T08:54:06.096" v="3130" actId="26606"/>
          <ac:spMkLst>
            <pc:docMk/>
            <pc:sldMk cId="3528526890" sldId="285"/>
            <ac:spMk id="26" creationId="{C7F2E4D6-EF46-1C43-8F3E-3620C3C83F36}"/>
          </ac:spMkLst>
        </pc:spChg>
        <pc:spChg chg="add">
          <ac:chgData name="Maxine Correya" userId="0def2b85-5c37-427d-8b41-b2d01a0e07c5" providerId="ADAL" clId="{9FFE696F-2514-4D6D-9DCE-CF9E4C097E0A}" dt="2024-06-25T08:54:06.128" v="3131" actId="26606"/>
          <ac:spMkLst>
            <pc:docMk/>
            <pc:sldMk cId="3528526890" sldId="285"/>
            <ac:spMk id="37" creationId="{4EFE82FE-7465-AE46-88DF-34D347E83B84}"/>
          </ac:spMkLst>
        </pc:spChg>
        <pc:spChg chg="add">
          <ac:chgData name="Maxine Correya" userId="0def2b85-5c37-427d-8b41-b2d01a0e07c5" providerId="ADAL" clId="{9FFE696F-2514-4D6D-9DCE-CF9E4C097E0A}" dt="2024-06-25T08:54:06.128" v="3131" actId="26606"/>
          <ac:spMkLst>
            <pc:docMk/>
            <pc:sldMk cId="3528526890" sldId="285"/>
            <ac:spMk id="39" creationId="{8B80D579-AC08-8D49-BB6A-21123F80B589}"/>
          </ac:spMkLst>
        </pc:spChg>
        <pc:grpChg chg="add del">
          <ac:chgData name="Maxine Correya" userId="0def2b85-5c37-427d-8b41-b2d01a0e07c5" providerId="ADAL" clId="{9FFE696F-2514-4D6D-9DCE-CF9E4C097E0A}" dt="2024-06-25T08:54:06.096" v="3130" actId="26606"/>
          <ac:grpSpMkLst>
            <pc:docMk/>
            <pc:sldMk cId="3528526890" sldId="285"/>
            <ac:grpSpMk id="9" creationId="{F0CAFDA3-320A-C24D-A7A1-20C1267EC987}"/>
          </ac:grpSpMkLst>
        </pc:grpChg>
        <pc:grpChg chg="add del">
          <ac:chgData name="Maxine Correya" userId="0def2b85-5c37-427d-8b41-b2d01a0e07c5" providerId="ADAL" clId="{9FFE696F-2514-4D6D-9DCE-CF9E4C097E0A}" dt="2024-06-25T08:54:06.096" v="3130" actId="26606"/>
          <ac:grpSpMkLst>
            <pc:docMk/>
            <pc:sldMk cId="3528526890" sldId="285"/>
            <ac:grpSpMk id="28" creationId="{7A00BDF4-7643-A942-A588-F24E4E09AADE}"/>
          </ac:grpSpMkLst>
        </pc:grpChg>
        <pc:grpChg chg="add">
          <ac:chgData name="Maxine Correya" userId="0def2b85-5c37-427d-8b41-b2d01a0e07c5" providerId="ADAL" clId="{9FFE696F-2514-4D6D-9DCE-CF9E4C097E0A}" dt="2024-06-25T08:54:06.128" v="3131" actId="26606"/>
          <ac:grpSpMkLst>
            <pc:docMk/>
            <pc:sldMk cId="3528526890" sldId="285"/>
            <ac:grpSpMk id="36" creationId="{EB46B8FB-F6A2-5F47-A6CD-A7E17E69270F}"/>
          </ac:grpSpMkLst>
        </pc:grpChg>
        <pc:grpChg chg="add">
          <ac:chgData name="Maxine Correya" userId="0def2b85-5c37-427d-8b41-b2d01a0e07c5" providerId="ADAL" clId="{9FFE696F-2514-4D6D-9DCE-CF9E4C097E0A}" dt="2024-06-25T08:54:06.128" v="3131" actId="26606"/>
          <ac:grpSpMkLst>
            <pc:docMk/>
            <pc:sldMk cId="3528526890" sldId="285"/>
            <ac:grpSpMk id="43" creationId="{44406D7A-DB1A-D940-8AD1-93FAF9DD7199}"/>
          </ac:grpSpMkLst>
        </pc:grpChg>
        <pc:picChg chg="add del">
          <ac:chgData name="Maxine Correya" userId="0def2b85-5c37-427d-8b41-b2d01a0e07c5" providerId="ADAL" clId="{9FFE696F-2514-4D6D-9DCE-CF9E4C097E0A}" dt="2024-06-25T08:54:06.096" v="3130" actId="26606"/>
          <ac:picMkLst>
            <pc:docMk/>
            <pc:sldMk cId="3528526890" sldId="285"/>
            <ac:picMk id="5" creationId="{EDBB7F33-9D65-EAAC-029D-63FF3D781FA1}"/>
          </ac:picMkLst>
        </pc:picChg>
        <pc:picChg chg="add">
          <ac:chgData name="Maxine Correya" userId="0def2b85-5c37-427d-8b41-b2d01a0e07c5" providerId="ADAL" clId="{9FFE696F-2514-4D6D-9DCE-CF9E4C097E0A}" dt="2024-06-25T08:54:06.128" v="3131" actId="26606"/>
          <ac:picMkLst>
            <pc:docMk/>
            <pc:sldMk cId="3528526890" sldId="285"/>
            <ac:picMk id="68" creationId="{44354710-E571-C38B-6BA1-2E31E4F7094B}"/>
          </ac:picMkLst>
        </pc:picChg>
        <pc:cxnChg chg="add del">
          <ac:chgData name="Maxine Correya" userId="0def2b85-5c37-427d-8b41-b2d01a0e07c5" providerId="ADAL" clId="{9FFE696F-2514-4D6D-9DCE-CF9E4C097E0A}" dt="2024-06-25T08:54:06.096" v="3130" actId="26606"/>
          <ac:cxnSpMkLst>
            <pc:docMk/>
            <pc:sldMk cId="3528526890" sldId="285"/>
            <ac:cxnSpMk id="24" creationId="{8231D73A-BA91-794F-8C09-4F4B41A6D08B}"/>
          </ac:cxnSpMkLst>
        </pc:cxnChg>
        <pc:cxnChg chg="add del">
          <ac:chgData name="Maxine Correya" userId="0def2b85-5c37-427d-8b41-b2d01a0e07c5" providerId="ADAL" clId="{9FFE696F-2514-4D6D-9DCE-CF9E4C097E0A}" dt="2024-06-25T08:54:06.096" v="3130" actId="26606"/>
          <ac:cxnSpMkLst>
            <pc:docMk/>
            <pc:sldMk cId="3528526890" sldId="285"/>
            <ac:cxnSpMk id="34" creationId="{BF3CF3DF-4809-5B42-9F22-981391379297}"/>
          </ac:cxnSpMkLst>
        </pc:cxnChg>
        <pc:cxnChg chg="add">
          <ac:chgData name="Maxine Correya" userId="0def2b85-5c37-427d-8b41-b2d01a0e07c5" providerId="ADAL" clId="{9FFE696F-2514-4D6D-9DCE-CF9E4C097E0A}" dt="2024-06-25T08:54:06.128" v="3131" actId="26606"/>
          <ac:cxnSpMkLst>
            <pc:docMk/>
            <pc:sldMk cId="3528526890" sldId="285"/>
            <ac:cxnSpMk id="35" creationId="{D33A3282-0389-C547-8CA6-7F3E7F27B34D}"/>
          </ac:cxnSpMkLst>
        </pc:cxnChg>
        <pc:cxnChg chg="add">
          <ac:chgData name="Maxine Correya" userId="0def2b85-5c37-427d-8b41-b2d01a0e07c5" providerId="ADAL" clId="{9FFE696F-2514-4D6D-9DCE-CF9E4C097E0A}" dt="2024-06-25T08:54:06.128" v="3131" actId="26606"/>
          <ac:cxnSpMkLst>
            <pc:docMk/>
            <pc:sldMk cId="3528526890" sldId="285"/>
            <ac:cxnSpMk id="41" creationId="{EC392F51-F23E-E242-9750-A5B1F128E573}"/>
          </ac:cxnSpMkLst>
        </pc:cxnChg>
      </pc:sldChg>
      <pc:sldChg chg="addSp modSp new mod">
        <pc:chgData name="Maxine Correya" userId="0def2b85-5c37-427d-8b41-b2d01a0e07c5" providerId="ADAL" clId="{9FFE696F-2514-4D6D-9DCE-CF9E4C097E0A}" dt="2024-06-25T09:12:31.162" v="4576" actId="20577"/>
        <pc:sldMkLst>
          <pc:docMk/>
          <pc:sldMk cId="577657892" sldId="286"/>
        </pc:sldMkLst>
        <pc:spChg chg="mod">
          <ac:chgData name="Maxine Correya" userId="0def2b85-5c37-427d-8b41-b2d01a0e07c5" providerId="ADAL" clId="{9FFE696F-2514-4D6D-9DCE-CF9E4C097E0A}" dt="2024-06-25T09:06:11.629" v="3881" actId="20577"/>
          <ac:spMkLst>
            <pc:docMk/>
            <pc:sldMk cId="577657892" sldId="286"/>
            <ac:spMk id="2" creationId="{6EF21189-B78D-6900-99D7-3A3388493C3A}"/>
          </ac:spMkLst>
        </pc:spChg>
        <pc:graphicFrameChg chg="add mod modGraphic">
          <ac:chgData name="Maxine Correya" userId="0def2b85-5c37-427d-8b41-b2d01a0e07c5" providerId="ADAL" clId="{9FFE696F-2514-4D6D-9DCE-CF9E4C097E0A}" dt="2024-06-25T09:12:31.162" v="4576" actId="20577"/>
          <ac:graphicFrameMkLst>
            <pc:docMk/>
            <pc:sldMk cId="577657892" sldId="286"/>
            <ac:graphicFrameMk id="4" creationId="{2F37CD16-A4B6-D39A-7396-D9948552FA5C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6/25/2024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33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57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562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228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11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44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51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08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96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36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08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67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7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belindadelpesco.com/how-to-make-a-drypoint-etching-from-recycled-plastic-and-print-it-without-a-press.html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dagermain.com/2014/08/make-eraser-relief-block-printmaking/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s://www.bing.com/ck/a?!&amp;&amp;p=1d3505878a886921JmltdHM9MTcxOTI3MzYwMCZpZ3VpZD0wMjljZjc0Ni1mOWMwLTZhNjUtMDE1OC1lNDk3ZjgzYjZiNmUmaW5zaWQ9NTczOA&amp;ptn=3&amp;ver=2&amp;hsh=3&amp;fclid=029cf746-f9c0-6a65-0158-e497f83b6b6e&amp;u=a1L2ltYWdlcy9zZWFyY2g_cT1mYW1vdXMlMjBsaW5vJTIwcHJpbnQlMjBhcnRpc3RzJkZPUk09SVFGUkJBJmlkPTQyNzFDMTZGRDM3MDg2NTQ2RDQ3QjEwMDVCMTFGQjc2N0FCNTdCNTc&amp;ntb=1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bing.com/ck/a?!&amp;&amp;p=3e9341a240f07f7fJmltdHM9MTcxOTI3MzYwMCZpZ3VpZD0wMjljZjc0Ni1mOWMwLTZhNjUtMDE1OC1lNDk3ZjgzYjZiNmUmaW5zaWQ9NTczOQ&amp;ptn=3&amp;ver=2&amp;hsh=3&amp;fclid=029cf746-f9c0-6a65-0158-e497f83b6b6e&amp;u=a1L2ltYWdlcy9zZWFyY2g_cT1mYW1vdXMlMjBsaW5vJTIwcHJpbnQlMjBhcnRpc3RzJkZPUk09SVFGUkJBJmlkPTE1QUYyMUM0OUEwQTgyNEY1MEVCQzJBOENFNEFFRjBDNjdBNDNDMEI&amp;ntb=1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s://www.bing.com/ck/a?!&amp;&amp;p=fc00e7ec990b086aJmltdHM9MTcxOTI3MzYwMCZpZ3VpZD0wMjljZjc0Ni1mOWMwLTZhNjUtMDE1OC1lNDk3ZjgzYjZiNmUmaW5zaWQ9NTc0MA&amp;ptn=3&amp;ver=2&amp;hsh=3&amp;fclid=029cf746-f9c0-6a65-0158-e497f83b6b6e&amp;u=a1L2ltYWdlcy9zZWFyY2g_cT1mYW1vdXMlMjBsaW5vJTIwcHJpbnQlMjBhcnRpc3RzJkZPUk09SVFGUkJBJmlkPUUwODU0OTYwNEQ3NUY0NDAxREQ5ODA2Q0M1RjIwOEQwQzlFNTYwQzc&amp;ntb=1" TargetMode="External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stomplanet.co.uk/what-is-screen-printing-a-step-by-step-guide#:~:text=Screen%20printing%20is%20the%20process%20of%20transferring%20a,print%20onto%20wood%2C%20metal%2C%20plastic%2C%20and%20even%20glass." TargetMode="Externa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qCyN0X93bek?feature=oembed" TargetMode="Externa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cambridgegallery.co.uk/vicky-oldfield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bbc.co.uk/bitesize/guides/z38s6yc/revision/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xfCCsKzeXlI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hyperlink" Target="https://youtu.be/2ORQs28yXsg?si=xqQ0qc5qIyEF6ao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F2B51C-9578-EB41-A17E-FFF9D491A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4E9CAEA-4CF4-D249-8127-CD2FA2018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85">
              <a:extLst>
                <a:ext uri="{FF2B5EF4-FFF2-40B4-BE49-F238E27FC236}">
                  <a16:creationId xmlns:a16="http://schemas.microsoft.com/office/drawing/2014/main" id="{E51EDD93-C3A3-DF47-BCFC-43B049E3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6">
              <a:extLst>
                <a:ext uri="{FF2B5EF4-FFF2-40B4-BE49-F238E27FC236}">
                  <a16:creationId xmlns:a16="http://schemas.microsoft.com/office/drawing/2014/main" id="{D574DB0D-896A-D649-89B1-33753E1D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87">
              <a:extLst>
                <a:ext uri="{FF2B5EF4-FFF2-40B4-BE49-F238E27FC236}">
                  <a16:creationId xmlns:a16="http://schemas.microsoft.com/office/drawing/2014/main" id="{62256DD9-FEA3-4A40-80D1-B33F0FF15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88">
              <a:extLst>
                <a:ext uri="{FF2B5EF4-FFF2-40B4-BE49-F238E27FC236}">
                  <a16:creationId xmlns:a16="http://schemas.microsoft.com/office/drawing/2014/main" id="{534E9839-EAD7-3C49-8D10-E4BFE0820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89">
              <a:extLst>
                <a:ext uri="{FF2B5EF4-FFF2-40B4-BE49-F238E27FC236}">
                  <a16:creationId xmlns:a16="http://schemas.microsoft.com/office/drawing/2014/main" id="{DDFC3FA6-9BB5-A34E-9337-A2E9A1EED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97">
              <a:extLst>
                <a:ext uri="{FF2B5EF4-FFF2-40B4-BE49-F238E27FC236}">
                  <a16:creationId xmlns:a16="http://schemas.microsoft.com/office/drawing/2014/main" id="{45000D9E-4AD7-5A4F-8E99-302F388C8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C9832C-A55F-7EA2-BE47-88DD4DA16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9751" y="768334"/>
            <a:ext cx="6479629" cy="2866405"/>
          </a:xfrm>
        </p:spPr>
        <p:txBody>
          <a:bodyPr>
            <a:normAutofit fontScale="90000"/>
          </a:bodyPr>
          <a:lstStyle/>
          <a:p>
            <a:r>
              <a:rPr lang="en-GB" dirty="0"/>
              <a:t>Art </a:t>
            </a:r>
            <a:br>
              <a:rPr lang="en-GB" dirty="0"/>
            </a:br>
            <a:r>
              <a:rPr lang="en-GB" dirty="0"/>
              <a:t>Bridging</a:t>
            </a:r>
            <a:br>
              <a:rPr lang="en-GB" dirty="0"/>
            </a:br>
            <a:r>
              <a:rPr lang="en-GB" dirty="0"/>
              <a:t>Project 2024</a:t>
            </a:r>
            <a:br>
              <a:rPr lang="en-GB" dirty="0"/>
            </a:br>
            <a:r>
              <a:rPr lang="en-GB" sz="4400" i="1" dirty="0"/>
              <a:t>Natural Forms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3358F4-3EC6-30FA-E2B5-751D4B53A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9751" y="4283239"/>
            <a:ext cx="6479629" cy="1475177"/>
          </a:xfrm>
        </p:spPr>
        <p:txBody>
          <a:bodyPr>
            <a:normAutofit/>
          </a:bodyPr>
          <a:lstStyle/>
          <a:p>
            <a:r>
              <a:rPr lang="en-GB" dirty="0"/>
              <a:t>Printing methods</a:t>
            </a:r>
          </a:p>
        </p:txBody>
      </p:sp>
      <p:pic>
        <p:nvPicPr>
          <p:cNvPr id="4" name="Picture 3" descr="A marble with brown and aqua colours">
            <a:extLst>
              <a:ext uri="{FF2B5EF4-FFF2-40B4-BE49-F238E27FC236}">
                <a16:creationId xmlns:a16="http://schemas.microsoft.com/office/drawing/2014/main" id="{A76E03DA-C91A-0FDD-A809-553070932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3" r="30952"/>
          <a:stretch/>
        </p:blipFill>
        <p:spPr>
          <a:xfrm>
            <a:off x="20" y="1"/>
            <a:ext cx="4173349" cy="685799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39752" y="6087110"/>
            <a:ext cx="688374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64;p14">
            <a:extLst>
              <a:ext uri="{FF2B5EF4-FFF2-40B4-BE49-F238E27FC236}">
                <a16:creationId xmlns:a16="http://schemas.microsoft.com/office/drawing/2014/main" id="{4877D2A7-23A9-E1E0-81D7-95D61B2C366A}"/>
              </a:ext>
            </a:extLst>
          </p:cNvPr>
          <p:cNvSpPr/>
          <p:nvPr/>
        </p:nvSpPr>
        <p:spPr>
          <a:xfrm>
            <a:off x="8609394" y="317250"/>
            <a:ext cx="3043785" cy="217723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C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 dirty="0"/>
              <a:t>Hello, welcome to the art department at </a:t>
            </a:r>
            <a:r>
              <a:rPr lang="en-GB" sz="1350" dirty="0" err="1"/>
              <a:t>Wixams</a:t>
            </a:r>
            <a:r>
              <a:rPr lang="en-GB" sz="1350" dirty="0"/>
              <a:t>. My name is Miss Correya, I am one of the art teachers. I look forward to meeting you all and working together.</a:t>
            </a:r>
            <a:endParaRPr sz="135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BE88CDB0-14DF-C7E9-CB5A-BEEF6691E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4" y="3763801"/>
            <a:ext cx="2780700" cy="25140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580E2D-6859-D0EA-BEA1-F5CD8A5AF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3096" y="5554889"/>
            <a:ext cx="2089494" cy="85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50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43" y="5726248"/>
            <a:ext cx="3441863" cy="2279256"/>
          </a:xfrm>
        </p:spPr>
        <p:txBody>
          <a:bodyPr>
            <a:normAutofit/>
          </a:bodyPr>
          <a:lstStyle/>
          <a:p>
            <a:pPr marL="152396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891286" y="221699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cap="all" dirty="0">
                <a:solidFill>
                  <a:schemeClr val="accent5">
                    <a:lumMod val="75000"/>
                  </a:schemeClr>
                </a:solidFill>
              </a:rPr>
              <a:t>HOW TO: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Cut out some base boards for the printing block from thick cardboard. Then cut out lots of different shape textured materials. Glue them onto your base board to make a pattern.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Paint the different textures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Lay a piece of paper on top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Using a roller or your hands, transfer the print to the paper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5" y="75312"/>
            <a:ext cx="3893145" cy="1980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964" y="86984"/>
            <a:ext cx="5486400" cy="2038350"/>
          </a:xfrm>
          <a:prstGeom prst="rect">
            <a:avLst/>
          </a:prstGeom>
        </p:spPr>
      </p:pic>
      <p:pic>
        <p:nvPicPr>
          <p:cNvPr id="9" name="Picture 8" descr="Collagraph handmade artprint - Paillettes - 50x70 c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287" y="2584555"/>
            <a:ext cx="1677900" cy="251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ollagraph handmade artprint - Exploding black - 50x70 c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39" y="2691223"/>
            <a:ext cx="1606787" cy="241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otanical Print and Natural Dyes at The Lansdowne H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75" y="480232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rintmaking in the Primary National Curricul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082" y="4802322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lass Workshops | Animate Ar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226" y="480232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oll the paint onto the cardboard print you made. | Block print, Cardboard  relief, Printmaking project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842" y="98303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20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37A2F-C2CF-6C6F-C84D-BC9F41EA6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Etching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9DD48-ADD7-1137-8794-0D0758212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1356967"/>
            <a:ext cx="7049755" cy="2762699"/>
          </a:xfrm>
        </p:spPr>
        <p:txBody>
          <a:bodyPr/>
          <a:lstStyle/>
          <a:p>
            <a:r>
              <a:rPr lang="en-GB" dirty="0">
                <a:hlinkClick r:id="rId2"/>
              </a:rPr>
              <a:t>How to Make a </a:t>
            </a:r>
            <a:r>
              <a:rPr lang="en-GB" dirty="0" err="1">
                <a:hlinkClick r:id="rId2"/>
              </a:rPr>
              <a:t>Drypoint</a:t>
            </a:r>
            <a:r>
              <a:rPr lang="en-GB" dirty="0">
                <a:hlinkClick r:id="rId2"/>
              </a:rPr>
              <a:t> Etching from Recycled Plastic, and Print it without a Press - Belinda Del Pesco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Inking and wiping a Drypoint plate intaglio style - made from a plastic food container">
            <a:extLst>
              <a:ext uri="{FF2B5EF4-FFF2-40B4-BE49-F238E27FC236}">
                <a16:creationId xmlns:a16="http://schemas.microsoft.com/office/drawing/2014/main" id="{F34CF2EC-82BB-BC5B-4004-47BC6855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9" y="3596640"/>
            <a:ext cx="3810004" cy="234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sing a cereal spoon to transfer a Drypoint etching to paper, and peeking under the corner to see if the lines are transferring ">
            <a:extLst>
              <a:ext uri="{FF2B5EF4-FFF2-40B4-BE49-F238E27FC236}">
                <a16:creationId xmlns:a16="http://schemas.microsoft.com/office/drawing/2014/main" id="{8A6DC6C3-70D1-185B-BEBF-B47FB8F15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105" y="3596640"/>
            <a:ext cx="3713547" cy="234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Drypoint etching print next to a sheet of recycled plastic container used to make it">
            <a:extLst>
              <a:ext uri="{FF2B5EF4-FFF2-40B4-BE49-F238E27FC236}">
                <a16:creationId xmlns:a16="http://schemas.microsoft.com/office/drawing/2014/main" id="{DD9DF8DB-D7D6-E4BE-B592-FDA8A236F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3055621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118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0" name="Group 2089">
            <a:extLst>
              <a:ext uri="{FF2B5EF4-FFF2-40B4-BE49-F238E27FC236}">
                <a16:creationId xmlns:a16="http://schemas.microsoft.com/office/drawing/2014/main" id="{F0CAFDA3-320A-C24D-A7A1-20C1267EC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091" name="Oval 2090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2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93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94" name="Oval 2093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5" name="Oval 2094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6" name="Oval 2095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7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98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99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00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01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02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03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2105" name="Straight Connector 2104">
            <a:extLst>
              <a:ext uri="{FF2B5EF4-FFF2-40B4-BE49-F238E27FC236}">
                <a16:creationId xmlns:a16="http://schemas.microsoft.com/office/drawing/2014/main" id="{8231D73A-BA91-794F-8C09-4F4B41A6D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07" name="Rectangle 2106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D51DA-143F-1226-9940-CDF56DC3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60" cy="126898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/>
              <a:t>Lino Printing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4E3A8-FE15-9F17-A755-925940DF6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1" y="2160016"/>
            <a:ext cx="4133560" cy="3601212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/>
              <a:t>Use a large eraser</a:t>
            </a:r>
          </a:p>
          <a:p>
            <a:pPr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/>
              <a:t>Draw your design onto it</a:t>
            </a:r>
          </a:p>
          <a:p>
            <a:pPr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/>
              <a:t>Using a pair of scissors opened or a craft knife, cut away the areas that you don’t want printed, leaving the parts raised that you do want printed in a colour.</a:t>
            </a:r>
          </a:p>
          <a:p>
            <a:pPr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/>
              <a:t>You can also cut a potato in half and carve out a design into it. Make sure that it is thoroughly dried out before using it to print from.</a:t>
            </a:r>
          </a:p>
          <a:p>
            <a:pPr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/>
              <a:t>Or you can use a piece of wood and carve into it.</a:t>
            </a:r>
          </a:p>
        </p:txBody>
      </p:sp>
      <p:pic>
        <p:nvPicPr>
          <p:cNvPr id="2055" name="Picture 7" descr="A group of sunflowers with green leaves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7F47E0A9-26A3-1932-8087-2395D2011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2" r="-2" b="58688"/>
          <a:stretch/>
        </p:blipFill>
        <p:spPr bwMode="auto">
          <a:xfrm>
            <a:off x="8506394" y="2397760"/>
            <a:ext cx="3026921" cy="159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09" name="Straight Connector 2108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7" name="Picture 9" descr="A painting of a villag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3F8A4D99-DD08-659E-1B5D-C2F7DFF68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" r="2" b="34315"/>
          <a:stretch/>
        </p:blipFill>
        <p:spPr bwMode="auto">
          <a:xfrm>
            <a:off x="5263859" y="4223829"/>
            <a:ext cx="3022539" cy="194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 cat sitting on a table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6C4F5F0F-146E-8C75-DA4C-B571940EC9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2" b="22498"/>
          <a:stretch/>
        </p:blipFill>
        <p:spPr bwMode="auto">
          <a:xfrm>
            <a:off x="8514872" y="4223829"/>
            <a:ext cx="3018443" cy="194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11" name="Group 2110">
            <a:extLst>
              <a:ext uri="{FF2B5EF4-FFF2-40B4-BE49-F238E27FC236}">
                <a16:creationId xmlns:a16="http://schemas.microsoft.com/office/drawing/2014/main" id="{0D40C408-1C95-CC45-87A7-61CE8B1F9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2112" name="Freeform 22">
              <a:extLst>
                <a:ext uri="{FF2B5EF4-FFF2-40B4-BE49-F238E27FC236}">
                  <a16:creationId xmlns:a16="http://schemas.microsoft.com/office/drawing/2014/main" id="{064C34AA-742A-4849-8CD3-EBD627656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13" name="Freeform 24">
              <a:extLst>
                <a:ext uri="{FF2B5EF4-FFF2-40B4-BE49-F238E27FC236}">
                  <a16:creationId xmlns:a16="http://schemas.microsoft.com/office/drawing/2014/main" id="{EC6ED33D-9A7B-5247-BA45-456AE5F3B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14" name="Freeform 26">
              <a:extLst>
                <a:ext uri="{FF2B5EF4-FFF2-40B4-BE49-F238E27FC236}">
                  <a16:creationId xmlns:a16="http://schemas.microsoft.com/office/drawing/2014/main" id="{143DF02F-6797-8A48-8141-360A16A5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15" name="Freeform 27">
              <a:extLst>
                <a:ext uri="{FF2B5EF4-FFF2-40B4-BE49-F238E27FC236}">
                  <a16:creationId xmlns:a16="http://schemas.microsoft.com/office/drawing/2014/main" id="{FDD14875-9EDB-984E-9EDE-3C3A422D9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5CDB1AB-F069-82FC-3FA8-513AE3A3C9E5}"/>
              </a:ext>
            </a:extLst>
          </p:cNvPr>
          <p:cNvSpPr txBox="1"/>
          <p:nvPr/>
        </p:nvSpPr>
        <p:spPr>
          <a:xfrm>
            <a:off x="316042" y="1491722"/>
            <a:ext cx="4715678" cy="664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Make an eraser relief block for printmaking - Linda Germain</a:t>
            </a:r>
            <a:endParaRPr lang="en-GB" dirty="0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8F59C1A6-C505-CB2E-469B-163EC1BA1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81" y="1616107"/>
            <a:ext cx="3033564" cy="227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895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0CAFDA3-320A-C24D-A7A1-20C1267EC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31D73A-BA91-794F-8C09-4F4B41A6D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1F4DE-A5FB-977E-F8A5-CAD5D9FD2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4133559" cy="126898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/>
              <a:t>Screen Printing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D77059-D392-137D-78C1-78FDC79CD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1" y="2160016"/>
            <a:ext cx="4133559" cy="3601212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What Is Screen Printing? A Step-by-step Guide | Custom Planet</a:t>
            </a:r>
            <a:endParaRPr lang="en-US" dirty="0"/>
          </a:p>
          <a:p>
            <a:pPr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/>
              <a:t>This is how it is traditionally done. </a:t>
            </a:r>
          </a:p>
          <a:p>
            <a:pPr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/>
              <a:t>However, for this task, you can draw your design onto paper, cut it out from the </a:t>
            </a:r>
            <a:r>
              <a:rPr lang="en-US" dirty="0" err="1"/>
              <a:t>centre</a:t>
            </a:r>
            <a:r>
              <a:rPr lang="en-US" dirty="0"/>
              <a:t>. Remember to leave parts attached, otherwise, the whole thing will fall out.</a:t>
            </a:r>
          </a:p>
          <a:p>
            <a:pPr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/>
              <a:t>Place your stencil onto a piece of paper and tape it down.</a:t>
            </a:r>
          </a:p>
          <a:p>
            <a:pPr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/>
              <a:t>Using a sponge or a roller, apply paint over the stencil area.</a:t>
            </a:r>
          </a:p>
          <a:p>
            <a:pPr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/>
              <a:t>Lift the stencil off, revealing your print.</a:t>
            </a:r>
          </a:p>
        </p:txBody>
      </p:sp>
      <p:pic>
        <p:nvPicPr>
          <p:cNvPr id="6" name="Online Media 5" title="Custom Planet Screen Print">
            <a:hlinkClick r:id="" action="ppaction://media"/>
            <a:extLst>
              <a:ext uri="{FF2B5EF4-FFF2-40B4-BE49-F238E27FC236}">
                <a16:creationId xmlns:a16="http://schemas.microsoft.com/office/drawing/2014/main" id="{42880C78-1079-59DF-8314-169E5E82D2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06596" y="1608055"/>
            <a:ext cx="6430513" cy="363323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B5E71B3-7269-894E-A00B-31D341365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31" name="Freeform 85">
              <a:extLst>
                <a:ext uri="{FF2B5EF4-FFF2-40B4-BE49-F238E27FC236}">
                  <a16:creationId xmlns:a16="http://schemas.microsoft.com/office/drawing/2014/main" id="{FFFA3A20-1539-CC4A-9BE1-7415FE5A98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87">
              <a:extLst>
                <a:ext uri="{FF2B5EF4-FFF2-40B4-BE49-F238E27FC236}">
                  <a16:creationId xmlns:a16="http://schemas.microsoft.com/office/drawing/2014/main" id="{44EBCCFB-8EAB-2442-8E02-293F08D50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89">
              <a:extLst>
                <a:ext uri="{FF2B5EF4-FFF2-40B4-BE49-F238E27FC236}">
                  <a16:creationId xmlns:a16="http://schemas.microsoft.com/office/drawing/2014/main" id="{AFD14830-CC36-D64E-8173-398042563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97">
              <a:extLst>
                <a:ext uri="{FF2B5EF4-FFF2-40B4-BE49-F238E27FC236}">
                  <a16:creationId xmlns:a16="http://schemas.microsoft.com/office/drawing/2014/main" id="{FAA40AB8-EB6E-A44D-B3CA-7D25B64F5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0A01F17-907D-3541-BBAF-A33828880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94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1189-B78D-6900-99D7-3A3388493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Template for artist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52FA5-DCC7-B911-9CC0-4CE0CB67E8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37CD16-A4B6-D39A-7396-D9948552F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604327"/>
              </p:ext>
            </p:extLst>
          </p:nvPr>
        </p:nvGraphicFramePr>
        <p:xfrm>
          <a:off x="415600" y="1536632"/>
          <a:ext cx="11360800" cy="46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0400">
                  <a:extLst>
                    <a:ext uri="{9D8B030D-6E8A-4147-A177-3AD203B41FA5}">
                      <a16:colId xmlns:a16="http://schemas.microsoft.com/office/drawing/2014/main" val="1095978440"/>
                    </a:ext>
                  </a:extLst>
                </a:gridCol>
                <a:gridCol w="5680400">
                  <a:extLst>
                    <a:ext uri="{9D8B030D-6E8A-4147-A177-3AD203B41FA5}">
                      <a16:colId xmlns:a16="http://schemas.microsoft.com/office/drawing/2014/main" val="1022406645"/>
                    </a:ext>
                  </a:extLst>
                </a:gridCol>
              </a:tblGrid>
              <a:tr h="1138800">
                <a:tc>
                  <a:txBody>
                    <a:bodyPr/>
                    <a:lstStyle/>
                    <a:p>
                      <a:r>
                        <a:rPr lang="en-GB" dirty="0"/>
                        <a:t>Artist name, date of birth, country of origin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Include an image of the artist’s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88302"/>
                  </a:ext>
                </a:extLst>
              </a:tr>
              <a:tr h="1138800">
                <a:tc>
                  <a:txBody>
                    <a:bodyPr/>
                    <a:lstStyle/>
                    <a:p>
                      <a:r>
                        <a:rPr lang="en-GB" dirty="0"/>
                        <a:t>WHAT: describe the style of the work, the subject matter, the 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Add photos of the process of your printmaking efforts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969843"/>
                  </a:ext>
                </a:extLst>
              </a:tr>
              <a:tr h="1138800">
                <a:tc>
                  <a:txBody>
                    <a:bodyPr/>
                    <a:lstStyle/>
                    <a:p>
                      <a:r>
                        <a:rPr lang="en-GB" dirty="0"/>
                        <a:t>HOW: explain the technique used, visible brushstrokes, media, canvas, paper, mark-making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Annotate the process by using the same method as when you analyse an artist’s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670499"/>
                  </a:ext>
                </a:extLst>
              </a:tr>
              <a:tr h="1138800">
                <a:tc>
                  <a:txBody>
                    <a:bodyPr/>
                    <a:lstStyle/>
                    <a:p>
                      <a:r>
                        <a:rPr lang="en-GB" dirty="0"/>
                        <a:t>WHY: did the artist have a message to convey? What was happening in the country at the time? How could researching this artist help you with your investigations?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Evaluate the outcome – strengths and areas for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184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657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0CAFDA3-320A-C24D-A7A1-20C1267EC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31D73A-BA91-794F-8C09-4F4B41A6D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EBDB1D-17AA-8140-B216-35CBA8C9E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98E3FFBE-BCB2-4744-8CA3-BC11F11AD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36">
              <a:extLst>
                <a:ext uri="{FF2B5EF4-FFF2-40B4-BE49-F238E27FC236}">
                  <a16:creationId xmlns:a16="http://schemas.microsoft.com/office/drawing/2014/main" id="{BBD5B432-1551-644A-B937-54EFF4201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BDCFB512-5A0E-0143-B5B7-6A965E100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50">
              <a:extLst>
                <a:ext uri="{FF2B5EF4-FFF2-40B4-BE49-F238E27FC236}">
                  <a16:creationId xmlns:a16="http://schemas.microsoft.com/office/drawing/2014/main" id="{EEDAA716-EDDF-5941-A55E-C12C893A3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3F9105-4315-92FB-7508-77F6A54F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280" y="770890"/>
            <a:ext cx="4133560" cy="126898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/>
              <a:t>Artists you could research for each category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D5740-C967-7DB8-0985-B53F258EE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3280" y="2160016"/>
            <a:ext cx="4133560" cy="360121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300" b="1" dirty="0" err="1">
                <a:effectLst/>
              </a:rPr>
              <a:t>Monoprinting</a:t>
            </a:r>
            <a:r>
              <a:rPr lang="en-US" sz="1300" b="1" dirty="0">
                <a:effectLst/>
              </a:rPr>
              <a:t>:</a:t>
            </a:r>
            <a:r>
              <a:rPr lang="en-US" sz="1300" dirty="0">
                <a:effectLst/>
              </a:rPr>
              <a:t> Paul Gauguin, Marc Chagall, Joan Miro, Henri Matisse, Tracey Emin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300" b="1" dirty="0"/>
              <a:t>Press Printing: </a:t>
            </a:r>
            <a:r>
              <a:rPr lang="en-US" sz="1300" dirty="0" err="1"/>
              <a:t>Delita</a:t>
            </a:r>
            <a:r>
              <a:rPr lang="en-US" sz="1300" dirty="0"/>
              <a:t> Martin, Kate Turnbull, Henry Bradbury</a:t>
            </a:r>
            <a:endParaRPr lang="en-US" sz="1300" dirty="0">
              <a:effectLst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300" b="1" dirty="0">
                <a:effectLst/>
              </a:rPr>
              <a:t>Collography:</a:t>
            </a:r>
            <a:r>
              <a:rPr lang="en-US" sz="1300" dirty="0">
                <a:effectLst/>
              </a:rPr>
              <a:t> Estella Scholes, Clare Maria Wood, Suzie </a:t>
            </a:r>
            <a:r>
              <a:rPr lang="en-US" sz="1300" dirty="0" err="1">
                <a:effectLst/>
              </a:rPr>
              <a:t>MacKenzie</a:t>
            </a:r>
            <a:r>
              <a:rPr lang="en-US" sz="1300" dirty="0">
                <a:effectLst/>
              </a:rPr>
              <a:t>, Hester Cox, Vicky </a:t>
            </a:r>
            <a:r>
              <a:rPr lang="en-US" sz="1300" dirty="0" err="1">
                <a:effectLst/>
              </a:rPr>
              <a:t>Oldfield,Glen</a:t>
            </a:r>
            <a:r>
              <a:rPr lang="en-US" sz="1300" dirty="0">
                <a:effectLst/>
              </a:rPr>
              <a:t> Alps and Sue Brown.</a:t>
            </a:r>
            <a:r>
              <a:rPr lang="en-US" sz="1300" dirty="0"/>
              <a:t> 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300" b="1" dirty="0"/>
              <a:t>Etching: </a:t>
            </a:r>
            <a:r>
              <a:rPr lang="en-US" sz="1300" dirty="0"/>
              <a:t>Pablo Picasso, Lucien Freud, L</a:t>
            </a:r>
            <a:r>
              <a:rPr lang="en-US" sz="1300" dirty="0">
                <a:effectLst/>
              </a:rPr>
              <a:t>ynette Yiadom-Boakye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3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Lino Printing: </a:t>
            </a:r>
            <a:r>
              <a:rPr lang="en-US" sz="13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Margaret Preston, Edward </a:t>
            </a:r>
            <a:r>
              <a:rPr lang="en-US" sz="13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Bawden</a:t>
            </a:r>
            <a:r>
              <a:rPr lang="en-US" sz="13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Sybil Andrews, Henri Matisse, Pablo Picasso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300" b="1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Screen Printing: </a:t>
            </a:r>
            <a:r>
              <a:rPr lang="en-US" sz="1300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Andy Warhol, Peter Blake, Clare Halifax, Laurie Hastings</a:t>
            </a:r>
          </a:p>
          <a:p>
            <a:pPr marL="152396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5" name="Picture 4" descr="A collection of flowers and plants&#10;&#10;Description automatically generated">
            <a:extLst>
              <a:ext uri="{FF2B5EF4-FFF2-40B4-BE49-F238E27FC236}">
                <a16:creationId xmlns:a16="http://schemas.microsoft.com/office/drawing/2014/main" id="{EB281F9C-3AA7-2D75-84CB-75412917FD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66" r="8178" b="-2"/>
          <a:stretch/>
        </p:blipFill>
        <p:spPr>
          <a:xfrm>
            <a:off x="20" y="1"/>
            <a:ext cx="6927143" cy="6857999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93279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64;p14">
            <a:extLst>
              <a:ext uri="{FF2B5EF4-FFF2-40B4-BE49-F238E27FC236}">
                <a16:creationId xmlns:a16="http://schemas.microsoft.com/office/drawing/2014/main" id="{F2EC9A29-40DE-FCF2-8DE1-49BFD840D861}"/>
              </a:ext>
            </a:extLst>
          </p:cNvPr>
          <p:cNvSpPr/>
          <p:nvPr/>
        </p:nvSpPr>
        <p:spPr>
          <a:xfrm>
            <a:off x="4857200" y="4115180"/>
            <a:ext cx="3043785" cy="217723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C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 dirty="0"/>
              <a:t>I hope you enjoy this bridging project and bring me in some wonderful experiments.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 dirty="0"/>
              <a:t>Have a lovely summer and see you all soon </a:t>
            </a:r>
            <a:r>
              <a:rPr lang="en-GB" sz="1350" dirty="0">
                <a:sym typeface="Wingdings" panose="05000000000000000000" pitchFamily="2" charset="2"/>
              </a:rPr>
              <a:t></a:t>
            </a:r>
            <a:endParaRPr sz="13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6365C-570A-13B3-A137-84DE2E468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3096" y="5723181"/>
            <a:ext cx="2089494" cy="85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7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EB519-85EC-1E1C-20F3-C065DB482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We will be investigating the various printing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E8EAE-3824-02FC-100A-694859FD1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err="1"/>
              <a:t>Monoprinting</a:t>
            </a:r>
            <a:r>
              <a:rPr lang="en-GB" dirty="0"/>
              <a:t> – a) additive and b) subtractive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Press printing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Collograph printing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Etching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Lino printing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Screen printing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49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8F0EF-60BC-0AF6-43C8-315383324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Choose one printing method to investigate.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A4D09-9752-7B45-744B-985A3AEDD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Start off by researching that printing method, when and how did it start?</a:t>
            </a:r>
          </a:p>
          <a:p>
            <a:r>
              <a:rPr lang="en-GB" dirty="0"/>
              <a:t>Find an artist who used this printing method (there is a list at the end of this PP) and give a brief description of them – to include when, where they were born. What they did, how they did it, why they did it?</a:t>
            </a:r>
          </a:p>
          <a:p>
            <a:r>
              <a:rPr lang="en-GB" dirty="0"/>
              <a:t>Then try out the method.</a:t>
            </a:r>
          </a:p>
          <a:p>
            <a:r>
              <a:rPr lang="en-GB" dirty="0"/>
              <a:t>Evaluate the outcome with strengths and areas for development.</a:t>
            </a:r>
          </a:p>
        </p:txBody>
      </p:sp>
    </p:spTree>
    <p:extLst>
      <p:ext uri="{BB962C8B-B14F-4D97-AF65-F5344CB8AC3E}">
        <p14:creationId xmlns:p14="http://schemas.microsoft.com/office/powerpoint/2010/main" val="396672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AB57-A22E-B1A1-7978-359BA15A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</a:t>
            </a:r>
            <a:r>
              <a:rPr lang="en-GB" dirty="0" err="1"/>
              <a:t>Monoprinting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A6159-06D6-0E90-2716-8DF0EF6FD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err="1">
                <a:hlinkClick r:id="rId2"/>
              </a:rPr>
              <a:t>Monoprinting</a:t>
            </a:r>
            <a:r>
              <a:rPr lang="en-GB" dirty="0">
                <a:hlinkClick r:id="rId2"/>
              </a:rPr>
              <a:t> - Printmaking - AQA - GCSE Art and Design Revision - AQA - BBC Bitesize</a:t>
            </a:r>
            <a:endParaRPr lang="en-GB" dirty="0"/>
          </a:p>
          <a:p>
            <a:pPr algn="l" fontAlgn="base"/>
            <a:r>
              <a:rPr lang="en-GB" b="0" i="0" dirty="0" err="1">
                <a:solidFill>
                  <a:srgbClr val="141414"/>
                </a:solidFill>
                <a:effectLst/>
                <a:latin typeface="ReithSans"/>
              </a:rPr>
              <a:t>Monoprinting</a:t>
            </a:r>
            <a:r>
              <a:rPr lang="en-GB" b="0" i="0" dirty="0">
                <a:solidFill>
                  <a:srgbClr val="141414"/>
                </a:solidFill>
                <a:effectLst/>
                <a:latin typeface="ReithSans"/>
              </a:rPr>
              <a:t> is mainly used for fine art prints and textiles work.</a:t>
            </a:r>
          </a:p>
          <a:p>
            <a:pPr algn="l" fontAlgn="base"/>
            <a:r>
              <a:rPr lang="en-GB" b="0" i="0" dirty="0">
                <a:solidFill>
                  <a:srgbClr val="141414"/>
                </a:solidFill>
                <a:effectLst/>
                <a:latin typeface="ReithSans"/>
              </a:rPr>
              <a:t>It is used for single prints or small batches. Only a limited number of prints can be created this way as each print removes a layer of ink from the acrylic sheet.</a:t>
            </a:r>
          </a:p>
          <a:p>
            <a:r>
              <a:rPr lang="en-GB" b="0" i="0" dirty="0">
                <a:solidFill>
                  <a:srgbClr val="141414"/>
                </a:solidFill>
                <a:effectLst/>
                <a:latin typeface="ReithSans"/>
              </a:rPr>
              <a:t>Monoprints are usually limited to one colour. Try layering multiple monoprints on the same piece of fabric or paper.</a:t>
            </a:r>
            <a:endParaRPr lang="en-GB" dirty="0"/>
          </a:p>
        </p:txBody>
      </p:sp>
      <p:pic>
        <p:nvPicPr>
          <p:cNvPr id="1028" name="Picture 4" descr="Drawing of two cups and saucers against a red background">
            <a:extLst>
              <a:ext uri="{FF2B5EF4-FFF2-40B4-BE49-F238E27FC236}">
                <a16:creationId xmlns:a16="http://schemas.microsoft.com/office/drawing/2014/main" id="{FA4C216F-AE24-C69A-6450-3ED66ABAD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846" y="319392"/>
            <a:ext cx="2221085" cy="15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A3783F-6F71-30AC-0254-FA6E61278718}"/>
              </a:ext>
            </a:extLst>
          </p:cNvPr>
          <p:cNvSpPr/>
          <p:nvPr/>
        </p:nvSpPr>
        <p:spPr>
          <a:xfrm>
            <a:off x="200025" y="190500"/>
            <a:ext cx="2419350" cy="4602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READ</a:t>
            </a:r>
          </a:p>
        </p:txBody>
      </p:sp>
      <p:pic>
        <p:nvPicPr>
          <p:cNvPr id="5" name="Picture 2" descr="Monoprinting, Inspired by Nature - Ditchling Museum of Art + Craft">
            <a:extLst>
              <a:ext uri="{FF2B5EF4-FFF2-40B4-BE49-F238E27FC236}">
                <a16:creationId xmlns:a16="http://schemas.microsoft.com/office/drawing/2014/main" id="{6DB30F7B-2B07-4258-13C1-62ECB3494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00482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716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4529-3D4B-2D9A-9179-07179EC4F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1a) Additive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17382-FA65-CEA5-D835-609AC3AAF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Find a piece of clear plastic</a:t>
            </a:r>
          </a:p>
          <a:p>
            <a:r>
              <a:rPr lang="en-GB" dirty="0"/>
              <a:t>Find some leaves or feathers</a:t>
            </a:r>
          </a:p>
          <a:p>
            <a:r>
              <a:rPr lang="en-GB" dirty="0"/>
              <a:t>Roller out your ink/paint</a:t>
            </a:r>
          </a:p>
          <a:p>
            <a:r>
              <a:rPr lang="en-GB" dirty="0"/>
              <a:t>Using a brush, or roller, paint onto your leaf</a:t>
            </a:r>
          </a:p>
          <a:p>
            <a:r>
              <a:rPr lang="en-GB" dirty="0"/>
              <a:t>Place a piece of paper on top of the painted leaf or feather</a:t>
            </a:r>
          </a:p>
          <a:p>
            <a:r>
              <a:rPr lang="en-GB" dirty="0"/>
              <a:t>Press down carefully or use a clean roller</a:t>
            </a:r>
          </a:p>
          <a:p>
            <a:r>
              <a:rPr lang="en-GB" dirty="0"/>
              <a:t>Carefully peel off the paper to reveal your printed image.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3FB32C-6174-8D20-FA34-1DEAB88E4D74}"/>
              </a:ext>
            </a:extLst>
          </p:cNvPr>
          <p:cNvSpPr/>
          <p:nvPr/>
        </p:nvSpPr>
        <p:spPr>
          <a:xfrm>
            <a:off x="495300" y="228600"/>
            <a:ext cx="2657475" cy="4221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NOW TRY</a:t>
            </a:r>
          </a:p>
        </p:txBody>
      </p:sp>
      <p:pic>
        <p:nvPicPr>
          <p:cNvPr id="1026" name="Picture 2" descr="Monoprinting, Inspired by Nature - Ditchling Museum of Art + Craft">
            <a:extLst>
              <a:ext uri="{FF2B5EF4-FFF2-40B4-BE49-F238E27FC236}">
                <a16:creationId xmlns:a16="http://schemas.microsoft.com/office/drawing/2014/main" id="{13192B1A-4BEA-6B41-14D8-AA711AF59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4257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01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7E4FA-31D1-0719-7135-F92098175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1b) Subtractive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96A36-B17E-2AAB-2FC0-FE02D90C1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Find a piece of plastic</a:t>
            </a:r>
          </a:p>
          <a:p>
            <a:r>
              <a:rPr lang="en-GB" dirty="0"/>
              <a:t>Use something to coat it with, such as paint (it can be household paint) or felt tip and water added to it by using a brush or coffee granules and water.</a:t>
            </a:r>
          </a:p>
          <a:p>
            <a:r>
              <a:rPr lang="en-GB" dirty="0"/>
              <a:t>Firstly, get an image printed (this can be off the internet or from magazine/newspapers).</a:t>
            </a:r>
          </a:p>
          <a:p>
            <a:r>
              <a:rPr lang="en-GB" dirty="0"/>
              <a:t>Place it picture side up, on top of the painted plastic.</a:t>
            </a:r>
          </a:p>
          <a:p>
            <a:r>
              <a:rPr lang="en-GB" dirty="0"/>
              <a:t>Using a pen, draw over the main areas of the image, making sure you press down firmly.</a:t>
            </a:r>
          </a:p>
          <a:p>
            <a:r>
              <a:rPr lang="en-GB" dirty="0"/>
              <a:t>Carefully peel off the image to reveal your printed image.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95BF7F-955F-97EA-E34A-A5C2960221FE}"/>
              </a:ext>
            </a:extLst>
          </p:cNvPr>
          <p:cNvSpPr/>
          <p:nvPr/>
        </p:nvSpPr>
        <p:spPr>
          <a:xfrm>
            <a:off x="495300" y="228600"/>
            <a:ext cx="2657475" cy="4221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NOW TRY</a:t>
            </a:r>
          </a:p>
        </p:txBody>
      </p:sp>
      <p:pic>
        <p:nvPicPr>
          <p:cNvPr id="5" name="Picture 4" descr="Drawing of two cups and saucers against a red background">
            <a:extLst>
              <a:ext uri="{FF2B5EF4-FFF2-40B4-BE49-F238E27FC236}">
                <a16:creationId xmlns:a16="http://schemas.microsoft.com/office/drawing/2014/main" id="{EA340ED8-3994-E2FB-B8B7-A7EC080D4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886" y="228600"/>
            <a:ext cx="2839914" cy="198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40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BA38-FF2B-6EA5-9982-0A1BA830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Press Printing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9B6C2-1B08-5EB3-5B1D-EEFD341A9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Find some polystyrene from a parcel that has been delivered.</a:t>
            </a:r>
          </a:p>
          <a:p>
            <a:r>
              <a:rPr lang="en-GB" dirty="0"/>
              <a:t>Cut it to a manageable size.</a:t>
            </a:r>
          </a:p>
          <a:p>
            <a:r>
              <a:rPr lang="en-GB" dirty="0"/>
              <a:t>Don’t forget that any image you decide to do, has to be reversed onto the polystyrene. If you don’t do this, it will be printed backwards.</a:t>
            </a:r>
          </a:p>
          <a:p>
            <a:r>
              <a:rPr lang="en-GB" dirty="0"/>
              <a:t>Please follow the steps on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1150425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564B-40AA-F886-B9C0-E5F6BC380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 Print method</a:t>
            </a:r>
          </a:p>
        </p:txBody>
      </p:sp>
      <p:pic>
        <p:nvPicPr>
          <p:cNvPr id="5122" name="Picture 2" descr=" Polystyrene blocks, paper, marking tool, ink &amp;amp; roller ">
            <a:extLst>
              <a:ext uri="{FF2B5EF4-FFF2-40B4-BE49-F238E27FC236}">
                <a16:creationId xmlns:a16="http://schemas.microsoft.com/office/drawing/2014/main" id="{8A9E5513-25A6-37FB-D736-19229440A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88" y="1528389"/>
            <a:ext cx="2655309" cy="211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line Media 2" title="TRANSFER ANY IMAGE WITH TRACING PAPER: Tracing Paper tricks to easily transfer drawings onto canvas">
            <a:hlinkClick r:id="" action="ppaction://media"/>
            <a:extLst>
              <a:ext uri="{FF2B5EF4-FFF2-40B4-BE49-F238E27FC236}">
                <a16:creationId xmlns:a16="http://schemas.microsoft.com/office/drawing/2014/main" id="{F09EEB37-A3BE-098C-4F45-02403486701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61509" y="1502154"/>
            <a:ext cx="3143902" cy="1776305"/>
          </a:xfrm>
          <a:prstGeom prst="rect">
            <a:avLst/>
          </a:prstGeom>
        </p:spPr>
      </p:pic>
      <p:pic>
        <p:nvPicPr>
          <p:cNvPr id="5126" name="Picture 6" descr="printmaking: styrofoam printmaking tutorial | Styrofoam art, Styrofoam ...">
            <a:extLst>
              <a:ext uri="{FF2B5EF4-FFF2-40B4-BE49-F238E27FC236}">
                <a16:creationId xmlns:a16="http://schemas.microsoft.com/office/drawing/2014/main" id="{E49ECC73-0369-4B3A-B813-EB87829F3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923" y="1541458"/>
            <a:ext cx="2670628" cy="200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olystyrene tile printing — Kate Watkins">
            <a:extLst>
              <a:ext uri="{FF2B5EF4-FFF2-40B4-BE49-F238E27FC236}">
                <a16:creationId xmlns:a16="http://schemas.microsoft.com/office/drawing/2014/main" id="{6B772C69-A653-47A6-6B7B-972EF8F61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864" y="4108124"/>
            <a:ext cx="3141841" cy="24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olystyrene tile printing — Kate Watkins">
            <a:extLst>
              <a:ext uri="{FF2B5EF4-FFF2-40B4-BE49-F238E27FC236}">
                <a16:creationId xmlns:a16="http://schemas.microsoft.com/office/drawing/2014/main" id="{D1AFC224-973B-8398-95F0-CEB0A9B23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901" y="4093251"/>
            <a:ext cx="3341256" cy="250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5F2980C0-090C-0617-9889-4053DE4839C5}"/>
              </a:ext>
            </a:extLst>
          </p:cNvPr>
          <p:cNvSpPr/>
          <p:nvPr/>
        </p:nvSpPr>
        <p:spPr>
          <a:xfrm>
            <a:off x="3248390" y="2403972"/>
            <a:ext cx="729343" cy="4419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4D2384F-D1FE-E4BE-75FF-EE25060CDF2A}"/>
              </a:ext>
            </a:extLst>
          </p:cNvPr>
          <p:cNvSpPr/>
          <p:nvPr/>
        </p:nvSpPr>
        <p:spPr>
          <a:xfrm>
            <a:off x="8176580" y="2463343"/>
            <a:ext cx="729343" cy="4419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18FDCA17-448F-AC21-7CE1-092BDFD6B6FB}"/>
              </a:ext>
            </a:extLst>
          </p:cNvPr>
          <p:cNvSpPr/>
          <p:nvPr/>
        </p:nvSpPr>
        <p:spPr>
          <a:xfrm>
            <a:off x="11576551" y="2905269"/>
            <a:ext cx="526406" cy="1838836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87E756A-3142-81F5-4275-25D7F6EED899}"/>
              </a:ext>
            </a:extLst>
          </p:cNvPr>
          <p:cNvSpPr/>
          <p:nvPr/>
        </p:nvSpPr>
        <p:spPr>
          <a:xfrm>
            <a:off x="7438490" y="4979752"/>
            <a:ext cx="628329" cy="36473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32" name="Picture 12" descr="How to make my printer print less ink - celldas">
            <a:extLst>
              <a:ext uri="{FF2B5EF4-FFF2-40B4-BE49-F238E27FC236}">
                <a16:creationId xmlns:a16="http://schemas.microsoft.com/office/drawing/2014/main" id="{79C705F6-07F3-DAE4-0AF0-617D7E43B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68" y="4042233"/>
            <a:ext cx="1946140" cy="260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BCFD4074-DC65-D624-C4B4-325D5FE2D469}"/>
              </a:ext>
            </a:extLst>
          </p:cNvPr>
          <p:cNvSpPr/>
          <p:nvPr/>
        </p:nvSpPr>
        <p:spPr>
          <a:xfrm>
            <a:off x="2984732" y="5079968"/>
            <a:ext cx="628329" cy="36473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F91F83-5165-9B73-3560-50BAA4BB05DE}"/>
              </a:ext>
            </a:extLst>
          </p:cNvPr>
          <p:cNvSpPr txBox="1"/>
          <p:nvPr/>
        </p:nvSpPr>
        <p:spPr>
          <a:xfrm>
            <a:off x="3394061" y="3475268"/>
            <a:ext cx="5262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9"/>
              </a:rPr>
              <a:t>https://youtu.be/2ORQs28yXsg?si=xqQ0qc5qIyEF6aof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13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0CAFDA3-320A-C24D-A7A1-20C1267EC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31D73A-BA91-794F-8C09-4F4B41A6D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00BDF4-7643-A942-A588-F24E4E09A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90B25A21-16B9-8D47-928B-2367A0B8C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E5E64190-3AC0-0A48-9917-5FAE935A8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AE71CDB8-B430-F14E-99C8-E6AAB8E21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48">
              <a:extLst>
                <a:ext uri="{FF2B5EF4-FFF2-40B4-BE49-F238E27FC236}">
                  <a16:creationId xmlns:a16="http://schemas.microsoft.com/office/drawing/2014/main" id="{DCA37B0A-FCCC-7642-B70D-56AD50049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180" y="770890"/>
            <a:ext cx="6795560" cy="126898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3. Cardboard Collagraph Printing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743180" y="2160016"/>
            <a:ext cx="6795560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/>
              <a:t>This is a fantastic project to explore the concept of texture.</a:t>
            </a:r>
          </a:p>
          <a:p>
            <a:pPr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cap="all"/>
              <a:t>MATERIALS:</a:t>
            </a:r>
          </a:p>
          <a:p>
            <a:pPr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/>
              <a:t>Thick cardboard to make the base of your building block</a:t>
            </a:r>
          </a:p>
          <a:p>
            <a:pPr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/>
              <a:t>A selection of textured materials like; bubble wrap, corrugated cardboard, tin foil or string</a:t>
            </a:r>
          </a:p>
          <a:p>
            <a:pPr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/>
              <a:t>Glue</a:t>
            </a:r>
          </a:p>
          <a:p>
            <a:pPr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/>
              <a:t>Thick printing ink (or paint) and a brush</a:t>
            </a:r>
          </a:p>
          <a:p>
            <a:pPr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/>
              <a:t>Paper to print onto</a:t>
            </a:r>
            <a:endParaRPr lang="en-US">
              <a:effectLst/>
            </a:endParaRPr>
          </a:p>
        </p:txBody>
      </p:sp>
      <p:pic>
        <p:nvPicPr>
          <p:cNvPr id="6" name="Picture 2" descr="Collagraph Printmaking Workshop | WHQR">
            <a:extLst>
              <a:ext uri="{FF2B5EF4-FFF2-40B4-BE49-F238E27FC236}">
                <a16:creationId xmlns:a16="http://schemas.microsoft.com/office/drawing/2014/main" id="{5F6451E1-287B-D47A-F18E-52FC1F362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" r="-1" b="-1"/>
          <a:stretch/>
        </p:blipFill>
        <p:spPr bwMode="auto">
          <a:xfrm>
            <a:off x="1022" y="10"/>
            <a:ext cx="4170223" cy="34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imple printing for kids using textured material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" r="4" b="8514"/>
          <a:stretch/>
        </p:blipFill>
        <p:spPr bwMode="auto">
          <a:xfrm>
            <a:off x="1022" y="3429001"/>
            <a:ext cx="417022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D36798F-FAB1-724D-8B51-AA8BC0FE7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757" y="3428999"/>
            <a:ext cx="4173576" cy="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43180" y="6087110"/>
            <a:ext cx="688798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48000" y="24133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br>
              <a:rPr lang="en-GB" dirty="0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532994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7E8"/>
      </a:lt2>
      <a:accent1>
        <a:srgbClr val="D39089"/>
      </a:accent1>
      <a:accent2>
        <a:srgbClr val="C79A6B"/>
      </a:accent2>
      <a:accent3>
        <a:srgbClr val="AAA66F"/>
      </a:accent3>
      <a:accent4>
        <a:srgbClr val="91AB5F"/>
      </a:accent4>
      <a:accent5>
        <a:srgbClr val="80AE72"/>
      </a:accent5>
      <a:accent6>
        <a:srgbClr val="63B371"/>
      </a:accent6>
      <a:hlink>
        <a:srgbClr val="588C92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1076</Words>
  <Application>Microsoft Office PowerPoint</Application>
  <PresentationFormat>Widescreen</PresentationFormat>
  <Paragraphs>96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Neue Haas Grotesk Text Pro</vt:lpstr>
      <vt:lpstr>ReithSans</vt:lpstr>
      <vt:lpstr>Wingdings</vt:lpstr>
      <vt:lpstr>PunchcardVTI</vt:lpstr>
      <vt:lpstr>Art  Bridging Project 2024 Natural Forms</vt:lpstr>
      <vt:lpstr>We will be investigating the various printing methods</vt:lpstr>
      <vt:lpstr>Choose one printing method to investigate.</vt:lpstr>
      <vt:lpstr>1. Monoprinting</vt:lpstr>
      <vt:lpstr>1a) Additive</vt:lpstr>
      <vt:lpstr>1b) Subtractive</vt:lpstr>
      <vt:lpstr>2. Press Printing</vt:lpstr>
      <vt:lpstr>Press Print method</vt:lpstr>
      <vt:lpstr>3. Cardboard Collagraph Printing</vt:lpstr>
      <vt:lpstr>PowerPoint Presentation</vt:lpstr>
      <vt:lpstr>Etching</vt:lpstr>
      <vt:lpstr>Lino Printing</vt:lpstr>
      <vt:lpstr>Screen Printing</vt:lpstr>
      <vt:lpstr>Template for artist research</vt:lpstr>
      <vt:lpstr>Artists you could research for each category</vt:lpstr>
    </vt:vector>
  </TitlesOfParts>
  <Company>Bedford College Academies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 Bridging Project 2024</dc:title>
  <dc:creator>Maxine Correya</dc:creator>
  <cp:lastModifiedBy>Maxine Correya</cp:lastModifiedBy>
  <cp:revision>1</cp:revision>
  <dcterms:created xsi:type="dcterms:W3CDTF">2024-06-24T11:15:07Z</dcterms:created>
  <dcterms:modified xsi:type="dcterms:W3CDTF">2024-06-25T09:14:32Z</dcterms:modified>
</cp:coreProperties>
</file>